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.jpe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2.jpe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4-6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6" name="Shape 3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40-47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0" name="Shape 4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48-55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4" name="Shape 5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56-63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8" name="Shape 5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64-71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2" name="Shape 6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72-79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6" name="Shape 6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80-87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0" name="Shape 7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88-95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9" name="Shape 7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96-106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7" name="Shape 8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108-111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3" name="Shape 8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112-116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" name="Shape 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8-10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9" name="Shape 10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The cover of </a:t>
            </a:r>
            <a:r>
              <a:rPr i="1"/>
              <a:t>The 3 Colors of Community</a:t>
            </a:r>
            <a: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11-14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11-14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15-17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18-22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18-22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23-26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5" name="Shape 2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23-26 of </a:t>
            </a:r>
            <a:r>
              <a:rPr i="1"/>
              <a:t>The 3 Colors of Community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SzTx/>
              <a:buNone/>
              <a:defRPr sz="32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  <a:lvl2pPr marL="0" indent="457200" algn="ctr">
              <a:spcBef>
                <a:spcPts val="700"/>
              </a:spcBef>
              <a:buSzTx/>
              <a:buNone/>
              <a:defRPr sz="32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2pPr>
            <a:lvl3pPr marL="0" indent="914400" algn="ctr">
              <a:spcBef>
                <a:spcPts val="700"/>
              </a:spcBef>
              <a:buSzTx/>
              <a:buNone/>
              <a:defRPr sz="32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3pPr>
            <a:lvl4pPr marL="0" indent="1371600" algn="ctr">
              <a:spcBef>
                <a:spcPts val="700"/>
              </a:spcBef>
              <a:buSzTx/>
              <a:buNone/>
              <a:defRPr sz="32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4pPr>
            <a:lvl5pPr marL="0" indent="1828800" algn="ctr">
              <a:spcBef>
                <a:spcPts val="700"/>
              </a:spcBef>
              <a:buSzTx/>
              <a:buNone/>
              <a:defRPr sz="32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bg>
      <p:bgPr>
        <a:solidFill>
          <a:srgbClr val="5255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9pPr>
    </p:titleStyle>
    <p:bodyStyle>
      <a:lvl1pPr marL="300037" marR="0" indent="-30003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429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181100" marR="0" indent="-266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488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he 3 Colors of community…"/>
          <p:cNvSpPr txBox="1"/>
          <p:nvPr>
            <p:ph type="ctrTitle"/>
          </p:nvPr>
        </p:nvSpPr>
        <p:spPr>
          <a:xfrm>
            <a:off x="969810" y="3574201"/>
            <a:ext cx="7978755" cy="282959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6C646"/>
                </a:solidFill>
              </a:defRPr>
            </a:pPr>
            <a:r>
              <a:t>The 3 Colors of community</a:t>
            </a:r>
          </a:p>
          <a:p>
            <a:pPr/>
            <a:r>
              <a:t>Topic: Community</a:t>
            </a:r>
          </a:p>
        </p:txBody>
      </p:sp>
      <p:pic>
        <p:nvPicPr>
          <p:cNvPr id="39" name="herons.png" descr="her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8760" y="1495103"/>
            <a:ext cx="5518491" cy="2504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2"/>
          <p:cNvSpPr txBox="1"/>
          <p:nvPr>
            <p:ph type="ctrTitle"/>
          </p:nvPr>
        </p:nvSpPr>
        <p:spPr>
          <a:xfrm>
            <a:off x="571644" y="351615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Seven Deadly Sins and Christian Community</a:t>
            </a:r>
          </a:p>
        </p:txBody>
      </p:sp>
      <p:pic>
        <p:nvPicPr>
          <p:cNvPr id="16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6410" y="1534961"/>
            <a:ext cx="6732090" cy="5092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"/>
          <p:cNvSpPr/>
          <p:nvPr/>
        </p:nvSpPr>
        <p:spPr>
          <a:xfrm>
            <a:off x="-1087" y="1658832"/>
            <a:ext cx="4210916" cy="4152308"/>
          </a:xfrm>
          <a:prstGeom prst="rect">
            <a:avLst/>
          </a:prstGeom>
          <a:solidFill>
            <a:srgbClr val="F8F5EB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73" name="Rectangle"/>
          <p:cNvSpPr/>
          <p:nvPr/>
        </p:nvSpPr>
        <p:spPr>
          <a:xfrm>
            <a:off x="4929496" y="1658832"/>
            <a:ext cx="4210916" cy="4152308"/>
          </a:xfrm>
          <a:prstGeom prst="rect">
            <a:avLst/>
          </a:prstGeom>
          <a:solidFill>
            <a:srgbClr val="F8F5EB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74" name="Title 2"/>
          <p:cNvSpPr txBox="1"/>
          <p:nvPr>
            <p:ph type="ctrTitle"/>
          </p:nvPr>
        </p:nvSpPr>
        <p:spPr>
          <a:xfrm>
            <a:off x="618526" y="346677"/>
            <a:ext cx="8001246" cy="1089026"/>
          </a:xfrm>
          <a:prstGeom prst="rect">
            <a:avLst/>
          </a:prstGeom>
        </p:spPr>
        <p:txBody>
          <a:bodyPr/>
          <a:lstStyle/>
          <a:p>
            <a:pPr/>
            <a:r>
              <a:t>Eastern and Western views of sin</a:t>
            </a:r>
          </a:p>
        </p:txBody>
      </p:sp>
      <p:sp>
        <p:nvSpPr>
          <p:cNvPr id="175" name="Rectangle 4"/>
          <p:cNvSpPr txBox="1"/>
          <p:nvPr/>
        </p:nvSpPr>
        <p:spPr>
          <a:xfrm>
            <a:off x="527932" y="2713555"/>
            <a:ext cx="295641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400"/>
              </a:spcBef>
              <a:defRPr sz="22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Western paradigm</a:t>
            </a:r>
          </a:p>
        </p:txBody>
      </p:sp>
      <p:sp>
        <p:nvSpPr>
          <p:cNvPr id="176" name="Rectangle 6"/>
          <p:cNvSpPr txBox="1"/>
          <p:nvPr/>
        </p:nvSpPr>
        <p:spPr>
          <a:xfrm>
            <a:off x="365879" y="3376747"/>
            <a:ext cx="295641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sin as breaking laws</a:t>
            </a:r>
          </a:p>
        </p:txBody>
      </p:sp>
      <p:sp>
        <p:nvSpPr>
          <p:cNvPr id="177" name="Rectangle 8"/>
          <p:cNvSpPr txBox="1"/>
          <p:nvPr/>
        </p:nvSpPr>
        <p:spPr>
          <a:xfrm>
            <a:off x="365879" y="3808795"/>
            <a:ext cx="295641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cure: punishment</a:t>
            </a:r>
          </a:p>
        </p:txBody>
      </p:sp>
      <p:sp>
        <p:nvSpPr>
          <p:cNvPr id="178" name="Rectangle 10"/>
          <p:cNvSpPr txBox="1"/>
          <p:nvPr/>
        </p:nvSpPr>
        <p:spPr>
          <a:xfrm>
            <a:off x="349671" y="4224571"/>
            <a:ext cx="2956412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church as courtroom</a:t>
            </a:r>
          </a:p>
        </p:txBody>
      </p:sp>
      <p:sp>
        <p:nvSpPr>
          <p:cNvPr id="179" name="Rectangle 4"/>
          <p:cNvSpPr txBox="1"/>
          <p:nvPr/>
        </p:nvSpPr>
        <p:spPr>
          <a:xfrm>
            <a:off x="5772648" y="2720288"/>
            <a:ext cx="295641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400"/>
              </a:spcBef>
              <a:defRPr sz="22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Eastern paradigm</a:t>
            </a:r>
          </a:p>
        </p:txBody>
      </p:sp>
      <p:sp>
        <p:nvSpPr>
          <p:cNvPr id="180" name="Rectangle 6"/>
          <p:cNvSpPr txBox="1"/>
          <p:nvPr/>
        </p:nvSpPr>
        <p:spPr>
          <a:xfrm>
            <a:off x="5499894" y="3384883"/>
            <a:ext cx="2956412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sin as sickness</a:t>
            </a:r>
          </a:p>
        </p:txBody>
      </p:sp>
      <p:sp>
        <p:nvSpPr>
          <p:cNvPr id="181" name="Rectangle 8"/>
          <p:cNvSpPr txBox="1"/>
          <p:nvPr/>
        </p:nvSpPr>
        <p:spPr>
          <a:xfrm>
            <a:off x="5499894" y="3816931"/>
            <a:ext cx="2956412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cure: healing</a:t>
            </a:r>
          </a:p>
        </p:txBody>
      </p:sp>
      <p:sp>
        <p:nvSpPr>
          <p:cNvPr id="182" name="Rectangle 10"/>
          <p:cNvSpPr txBox="1"/>
          <p:nvPr/>
        </p:nvSpPr>
        <p:spPr>
          <a:xfrm>
            <a:off x="5484497" y="4232707"/>
            <a:ext cx="2956412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church as hospital</a:t>
            </a:r>
          </a:p>
        </p:txBody>
      </p:sp>
      <p:sp>
        <p:nvSpPr>
          <p:cNvPr id="183" name="Freeform 15"/>
          <p:cNvSpPr/>
          <p:nvPr/>
        </p:nvSpPr>
        <p:spPr>
          <a:xfrm>
            <a:off x="3203848" y="1556791"/>
            <a:ext cx="3476927" cy="864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2005" fill="norm" stroke="1" extrusionOk="0">
                <a:moveTo>
                  <a:pt x="0" y="11647"/>
                </a:moveTo>
                <a:cubicBezTo>
                  <a:pt x="2464" y="2824"/>
                  <a:pt x="14107" y="-9595"/>
                  <a:pt x="21600" y="12005"/>
                </a:cubicBezTo>
              </a:path>
            </a:pathLst>
          </a:custGeom>
          <a:ln w="114300">
            <a:solidFill>
              <a:srgbClr val="525565"/>
            </a:solidFill>
            <a:tailEnd type="triangle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84" name="Freeform 16"/>
          <p:cNvSpPr/>
          <p:nvPr/>
        </p:nvSpPr>
        <p:spPr>
          <a:xfrm rot="10800000">
            <a:off x="3213567" y="5013175"/>
            <a:ext cx="3476928" cy="864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2005" fill="norm" stroke="1" extrusionOk="0">
                <a:moveTo>
                  <a:pt x="0" y="11647"/>
                </a:moveTo>
                <a:cubicBezTo>
                  <a:pt x="2464" y="2824"/>
                  <a:pt x="14107" y="-9595"/>
                  <a:pt x="21600" y="12005"/>
                </a:cubicBezTo>
              </a:path>
            </a:pathLst>
          </a:custGeom>
          <a:ln w="114300">
            <a:solidFill>
              <a:srgbClr val="525565"/>
            </a:solidFill>
            <a:tailEnd type="triangle"/>
          </a:ln>
        </p:spPr>
        <p:txBody>
          <a:bodyPr lIns="45719" rIns="45719"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1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3" dur="3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Class="entr" nodeType="afterEffect" presetSubtype="2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7" dur="3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6"/>
      <p:bldP build="whole" bldLvl="1" animBg="1" rev="0" advAuto="0" spid="181" grpId="9"/>
      <p:bldP build="whole" bldLvl="1" animBg="1" rev="0" advAuto="0" spid="175" grpId="3"/>
      <p:bldP build="whole" bldLvl="1" animBg="1" rev="0" advAuto="0" spid="184" grpId="12"/>
      <p:bldP build="whole" bldLvl="1" animBg="1" rev="0" advAuto="0" spid="178" grpId="7"/>
      <p:bldP build="whole" bldLvl="1" animBg="1" rev="0" advAuto="0" spid="176" grpId="5"/>
      <p:bldP build="whole" bldLvl="1" animBg="1" rev="0" advAuto="0" spid="180" grpId="8"/>
      <p:bldP build="whole" bldLvl="1" animBg="1" rev="0" advAuto="0" spid="182" grpId="10"/>
      <p:bldP build="whole" bldLvl="1" animBg="1" rev="0" advAuto="0" spid="172" grpId="1"/>
      <p:bldP build="whole" bldLvl="1" animBg="1" rev="0" advAuto="0" spid="183" grpId="11"/>
      <p:bldP build="whole" bldLvl="1" animBg="1" rev="0" advAuto="0" spid="173" grpId="2"/>
      <p:bldP build="whole" bldLvl="1" animBg="1" rev="0" advAuto="0" spid="179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ircle"/>
          <p:cNvSpPr/>
          <p:nvPr/>
        </p:nvSpPr>
        <p:spPr>
          <a:xfrm>
            <a:off x="5397982" y="2029957"/>
            <a:ext cx="3024337" cy="302433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89" name="Circle"/>
          <p:cNvSpPr/>
          <p:nvPr/>
        </p:nvSpPr>
        <p:spPr>
          <a:xfrm>
            <a:off x="483993" y="2029957"/>
            <a:ext cx="3024337" cy="302433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90" name="Rectangle 4"/>
          <p:cNvSpPr txBox="1"/>
          <p:nvPr/>
        </p:nvSpPr>
        <p:spPr>
          <a:xfrm>
            <a:off x="1528250" y="3300825"/>
            <a:ext cx="93582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400"/>
              </a:spcBef>
              <a:defRPr sz="3000">
                <a:solidFill>
                  <a:schemeClr val="accent3">
                    <a:lumOff val="44000"/>
                  </a:schemeClr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EVIL</a:t>
            </a:r>
          </a:p>
        </p:txBody>
      </p:sp>
      <p:sp>
        <p:nvSpPr>
          <p:cNvPr id="191" name="Rectangle 4"/>
          <p:cNvSpPr txBox="1"/>
          <p:nvPr/>
        </p:nvSpPr>
        <p:spPr>
          <a:xfrm>
            <a:off x="6275601" y="3187700"/>
            <a:ext cx="15738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400"/>
              </a:spcBef>
              <a:defRPr sz="3000">
                <a:solidFill>
                  <a:schemeClr val="accent3">
                    <a:lumOff val="44000"/>
                  </a:schemeClr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DEATH</a:t>
            </a:r>
          </a:p>
        </p:txBody>
      </p:sp>
      <p:sp>
        <p:nvSpPr>
          <p:cNvPr id="192" name="Rectangle 4"/>
          <p:cNvSpPr txBox="1"/>
          <p:nvPr/>
        </p:nvSpPr>
        <p:spPr>
          <a:xfrm>
            <a:off x="4339850" y="3120805"/>
            <a:ext cx="59219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400"/>
              </a:spcBef>
              <a:defRPr sz="30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&amp;</a:t>
            </a:r>
          </a:p>
        </p:txBody>
      </p:sp>
      <p:sp>
        <p:nvSpPr>
          <p:cNvPr id="193" name="Rectangle 4"/>
          <p:cNvSpPr txBox="1"/>
          <p:nvPr/>
        </p:nvSpPr>
        <p:spPr>
          <a:xfrm>
            <a:off x="2932831" y="1528684"/>
            <a:ext cx="3024337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2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pPr>
            <a:r>
              <a:t>Christ’s work:</a:t>
            </a:r>
          </a:p>
          <a:p>
            <a:pPr algn="ctr">
              <a:spcBef>
                <a:spcPts val="400"/>
              </a:spcBef>
              <a:defRPr sz="2200">
                <a:solidFill>
                  <a:srgbClr val="F6C646"/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pPr>
            <a:r>
              <a:t>victory over</a:t>
            </a:r>
          </a:p>
        </p:txBody>
      </p:sp>
      <p:sp>
        <p:nvSpPr>
          <p:cNvPr id="194" name="Rectangle 4"/>
          <p:cNvSpPr txBox="1"/>
          <p:nvPr/>
        </p:nvSpPr>
        <p:spPr>
          <a:xfrm>
            <a:off x="2983631" y="4907507"/>
            <a:ext cx="3024337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400"/>
              </a:spcBef>
              <a:defRPr sz="2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resulting in the</a:t>
            </a:r>
          </a:p>
        </p:txBody>
      </p:sp>
      <p:sp>
        <p:nvSpPr>
          <p:cNvPr id="195" name="Rectangle 4"/>
          <p:cNvSpPr txBox="1"/>
          <p:nvPr/>
        </p:nvSpPr>
        <p:spPr>
          <a:xfrm>
            <a:off x="2285205" y="5267547"/>
            <a:ext cx="216024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spcBef>
                <a:spcPts val="400"/>
              </a:spcBef>
              <a:defRPr sz="44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GOOD</a:t>
            </a:r>
          </a:p>
        </p:txBody>
      </p:sp>
      <p:sp>
        <p:nvSpPr>
          <p:cNvPr id="196" name="Rectangle 4"/>
          <p:cNvSpPr txBox="1"/>
          <p:nvPr/>
        </p:nvSpPr>
        <p:spPr>
          <a:xfrm>
            <a:off x="4691061" y="5267547"/>
            <a:ext cx="216024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400"/>
              </a:spcBef>
              <a:defRPr sz="44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LIFE</a:t>
            </a:r>
          </a:p>
        </p:txBody>
      </p:sp>
      <p:sp>
        <p:nvSpPr>
          <p:cNvPr id="197" name="Title 2"/>
          <p:cNvSpPr txBox="1"/>
          <p:nvPr>
            <p:ph type="ctrTitle"/>
          </p:nvPr>
        </p:nvSpPr>
        <p:spPr>
          <a:xfrm>
            <a:off x="618526" y="346677"/>
            <a:ext cx="8001246" cy="1089026"/>
          </a:xfrm>
          <a:prstGeom prst="rect">
            <a:avLst/>
          </a:prstGeom>
        </p:spPr>
        <p:txBody>
          <a:bodyPr/>
          <a:lstStyle/>
          <a:p>
            <a:pPr/>
            <a:r>
              <a:t>Eastern and Western views of sin</a:t>
            </a:r>
          </a:p>
        </p:txBody>
      </p:sp>
      <p:sp>
        <p:nvSpPr>
          <p:cNvPr id="198" name="Circle"/>
          <p:cNvSpPr/>
          <p:nvPr/>
        </p:nvSpPr>
        <p:spPr>
          <a:xfrm>
            <a:off x="483993" y="2029957"/>
            <a:ext cx="3024337" cy="3024337"/>
          </a:xfrm>
          <a:prstGeom prst="ellipse">
            <a:avLst/>
          </a:pr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99" name="Rectangle 6"/>
          <p:cNvSpPr txBox="1"/>
          <p:nvPr/>
        </p:nvSpPr>
        <p:spPr>
          <a:xfrm>
            <a:off x="1089455" y="2820453"/>
            <a:ext cx="181341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opposite of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GOOD</a:t>
            </a:r>
          </a:p>
        </p:txBody>
      </p:sp>
      <p:sp>
        <p:nvSpPr>
          <p:cNvPr id="200" name="Rectangle 8"/>
          <p:cNvSpPr txBox="1"/>
          <p:nvPr/>
        </p:nvSpPr>
        <p:spPr>
          <a:xfrm>
            <a:off x="916041" y="3644863"/>
            <a:ext cx="216024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emphasis of the Western tradition</a:t>
            </a:r>
          </a:p>
        </p:txBody>
      </p:sp>
      <p:sp>
        <p:nvSpPr>
          <p:cNvPr id="201" name="Circle"/>
          <p:cNvSpPr/>
          <p:nvPr/>
        </p:nvSpPr>
        <p:spPr>
          <a:xfrm>
            <a:off x="5397982" y="2029957"/>
            <a:ext cx="3024337" cy="3024337"/>
          </a:xfrm>
          <a:prstGeom prst="ellipse">
            <a:avLst/>
          </a:pr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02" name="Rectangle 6"/>
          <p:cNvSpPr txBox="1"/>
          <p:nvPr/>
        </p:nvSpPr>
        <p:spPr>
          <a:xfrm>
            <a:off x="6194663" y="2820453"/>
            <a:ext cx="143097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opposite of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LIFE</a:t>
            </a:r>
          </a:p>
        </p:txBody>
      </p:sp>
      <p:sp>
        <p:nvSpPr>
          <p:cNvPr id="203" name="Rectangle 8"/>
          <p:cNvSpPr txBox="1"/>
          <p:nvPr/>
        </p:nvSpPr>
        <p:spPr>
          <a:xfrm>
            <a:off x="5764773" y="3657196"/>
            <a:ext cx="229075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emphasis of the Eastern tradition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xit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4" dur="700" fill="hold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Class="exit" nodeType="afterEffect" presetSubtype="10" presetID="1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Class="entr" nodeType="afterEffect" presetSubtype="10" presetID="1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5" dur="1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xit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9" dur="1000" fill="hold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Class="exit" nodeType="afterEffect" presetSubtype="10" presetID="1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Class="entr" nodeType="afterEffect" presetSubtype="10" presetID="1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5" dur="1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0" dur="1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Class="entr" nodeType="with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Class="entr" nodeType="afterEffect" presetSubtype="8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Class="entr" nodeType="withEffect" presetSubtype="8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Class="entr" nodeType="afterEffect" presetSubtype="2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250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250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Class="entr" nodeType="withEffect" presetSubtype="2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3"/>
      <p:bldP build="whole" bldLvl="1" animBg="1" rev="0" advAuto="0" spid="198" grpId="9"/>
      <p:bldP build="whole" bldLvl="1" animBg="1" rev="0" advAuto="0" spid="191" grpId="6"/>
      <p:bldP build="whole" bldLvl="1" animBg="1" rev="0" advAuto="0" spid="192" grpId="4"/>
      <p:bldP build="whole" bldLvl="1" animBg="1" rev="0" advAuto="0" spid="190" grpId="7"/>
      <p:bldP build="whole" bldLvl="1" animBg="1" rev="0" advAuto="0" spid="201" grpId="14"/>
      <p:bldP build="whole" bldLvl="1" animBg="1" rev="0" advAuto="0" spid="189" grpId="2"/>
      <p:bldP build="whole" bldLvl="1" animBg="1" rev="0" advAuto="0" spid="191" grpId="12"/>
      <p:bldP build="p" bldLvl="5" animBg="1" rev="0" advAuto="0" spid="194" grpId="17"/>
      <p:bldP build="p" bldLvl="5" animBg="1" rev="0" advAuto="0" spid="195" grpId="18"/>
      <p:bldP build="p" bldLvl="5" animBg="1" rev="0" advAuto="0" spid="196" grpId="19"/>
      <p:bldP build="whole" bldLvl="1" animBg="1" rev="0" advAuto="0" spid="199" grpId="10"/>
      <p:bldP build="whole" bldLvl="1" animBg="1" rev="0" advAuto="0" spid="189" grpId="8"/>
      <p:bldP build="p" bldLvl="5" animBg="1" rev="0" advAuto="0" spid="193" grpId="1"/>
      <p:bldP build="whole" bldLvl="1" animBg="1" rev="0" advAuto="0" spid="188" grpId="5"/>
      <p:bldP build="whole" bldLvl="1" animBg="1" rev="0" advAuto="0" spid="203" grpId="16"/>
      <p:bldP build="whole" bldLvl="1" animBg="1" rev="0" advAuto="0" spid="200" grpId="11"/>
      <p:bldP build="whole" bldLvl="1" animBg="1" rev="0" advAuto="0" spid="202" grpId="15"/>
      <p:bldP build="whole" bldLvl="1" animBg="1" rev="0" advAuto="0" spid="190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Harnessing the energies behind the deadly sins"/>
          <p:cNvSpPr txBox="1"/>
          <p:nvPr>
            <p:ph type="ctrTitle"/>
          </p:nvPr>
        </p:nvSpPr>
        <p:spPr>
          <a:xfrm>
            <a:off x="671862" y="523971"/>
            <a:ext cx="7317431" cy="1089026"/>
          </a:xfrm>
          <a:prstGeom prst="rect">
            <a:avLst/>
          </a:prstGeom>
        </p:spPr>
        <p:txBody>
          <a:bodyPr/>
          <a:lstStyle/>
          <a:p>
            <a:pPr/>
            <a:r>
              <a:t>Harnessing the energies behind the deadly sins</a:t>
            </a:r>
          </a:p>
        </p:txBody>
      </p:sp>
      <p:sp>
        <p:nvSpPr>
          <p:cNvPr id="208" name="Rectangle"/>
          <p:cNvSpPr/>
          <p:nvPr/>
        </p:nvSpPr>
        <p:spPr>
          <a:xfrm>
            <a:off x="-168705" y="1747181"/>
            <a:ext cx="3767221" cy="4865611"/>
          </a:xfrm>
          <a:prstGeom prst="rect">
            <a:avLst/>
          </a:prstGeom>
          <a:solidFill>
            <a:srgbClr val="F8F5EB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09" name="Rectangle"/>
          <p:cNvSpPr/>
          <p:nvPr/>
        </p:nvSpPr>
        <p:spPr>
          <a:xfrm>
            <a:off x="0" y="2552700"/>
            <a:ext cx="3988396" cy="421641"/>
          </a:xfrm>
          <a:prstGeom prst="rect">
            <a:avLst/>
          </a:prstGeom>
          <a:solidFill>
            <a:schemeClr val="accent3">
              <a:lumOff val="44000"/>
              <a:alpha val="70172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TextBox 66"/>
          <p:cNvSpPr txBox="1"/>
          <p:nvPr/>
        </p:nvSpPr>
        <p:spPr>
          <a:xfrm>
            <a:off x="1978879" y="2000403"/>
            <a:ext cx="125891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22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Sin</a:t>
            </a:r>
          </a:p>
        </p:txBody>
      </p:sp>
      <p:sp>
        <p:nvSpPr>
          <p:cNvPr id="211" name="TextBox 40"/>
          <p:cNvSpPr txBox="1"/>
          <p:nvPr/>
        </p:nvSpPr>
        <p:spPr>
          <a:xfrm>
            <a:off x="446014" y="1984715"/>
            <a:ext cx="125891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400"/>
              </a:spcBef>
              <a:defRPr sz="22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Energy</a:t>
            </a:r>
          </a:p>
        </p:txBody>
      </p:sp>
      <p:sp>
        <p:nvSpPr>
          <p:cNvPr id="212" name="Rectangle"/>
          <p:cNvSpPr/>
          <p:nvPr/>
        </p:nvSpPr>
        <p:spPr>
          <a:xfrm>
            <a:off x="0" y="3060700"/>
            <a:ext cx="3988396" cy="421641"/>
          </a:xfrm>
          <a:prstGeom prst="rect">
            <a:avLst/>
          </a:prstGeom>
          <a:solidFill>
            <a:schemeClr val="accent3">
              <a:lumOff val="44000"/>
              <a:alpha val="70172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3" name="Rectangle"/>
          <p:cNvSpPr/>
          <p:nvPr/>
        </p:nvSpPr>
        <p:spPr>
          <a:xfrm>
            <a:off x="0" y="3568700"/>
            <a:ext cx="3988396" cy="421641"/>
          </a:xfrm>
          <a:prstGeom prst="rect">
            <a:avLst/>
          </a:prstGeom>
          <a:solidFill>
            <a:schemeClr val="accent3">
              <a:lumOff val="44000"/>
              <a:alpha val="70172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4" name="Rectangle"/>
          <p:cNvSpPr/>
          <p:nvPr/>
        </p:nvSpPr>
        <p:spPr>
          <a:xfrm>
            <a:off x="0" y="4076700"/>
            <a:ext cx="3988396" cy="421641"/>
          </a:xfrm>
          <a:prstGeom prst="rect">
            <a:avLst/>
          </a:prstGeom>
          <a:solidFill>
            <a:schemeClr val="accent3">
              <a:lumOff val="44000"/>
              <a:alpha val="70172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5" name="Rectangle"/>
          <p:cNvSpPr/>
          <p:nvPr/>
        </p:nvSpPr>
        <p:spPr>
          <a:xfrm>
            <a:off x="0" y="4584700"/>
            <a:ext cx="3988396" cy="421641"/>
          </a:xfrm>
          <a:prstGeom prst="rect">
            <a:avLst/>
          </a:prstGeom>
          <a:solidFill>
            <a:schemeClr val="accent3">
              <a:lumOff val="44000"/>
              <a:alpha val="70172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6" name="Rectangle"/>
          <p:cNvSpPr/>
          <p:nvPr/>
        </p:nvSpPr>
        <p:spPr>
          <a:xfrm>
            <a:off x="0" y="5092700"/>
            <a:ext cx="3988396" cy="421641"/>
          </a:xfrm>
          <a:prstGeom prst="rect">
            <a:avLst/>
          </a:prstGeom>
          <a:solidFill>
            <a:schemeClr val="accent3">
              <a:lumOff val="44000"/>
              <a:alpha val="70172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7" name="Rectangle"/>
          <p:cNvSpPr/>
          <p:nvPr/>
        </p:nvSpPr>
        <p:spPr>
          <a:xfrm>
            <a:off x="0" y="5600700"/>
            <a:ext cx="3988396" cy="421641"/>
          </a:xfrm>
          <a:prstGeom prst="rect">
            <a:avLst/>
          </a:prstGeom>
          <a:solidFill>
            <a:schemeClr val="accent3">
              <a:lumOff val="44000"/>
              <a:alpha val="70172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8" name="power…"/>
          <p:cNvSpPr txBox="1"/>
          <p:nvPr/>
        </p:nvSpPr>
        <p:spPr>
          <a:xfrm>
            <a:off x="287061" y="2548360"/>
            <a:ext cx="1438836" cy="344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power</a:t>
            </a:r>
          </a:p>
          <a:p>
            <a:pPr algn="r"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pleasure</a:t>
            </a:r>
          </a:p>
          <a:p>
            <a:pPr algn="r"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identity</a:t>
            </a:r>
          </a:p>
          <a:p>
            <a:pPr algn="r"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sustenance</a:t>
            </a:r>
          </a:p>
          <a:p>
            <a:pPr algn="r"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justice</a:t>
            </a:r>
          </a:p>
          <a:p>
            <a:pPr algn="r"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renewal</a:t>
            </a:r>
          </a:p>
          <a:p>
            <a:pPr algn="r"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intimacy</a:t>
            </a:r>
          </a:p>
        </p:txBody>
      </p:sp>
      <p:sp>
        <p:nvSpPr>
          <p:cNvPr id="219" name="pride…"/>
          <p:cNvSpPr txBox="1"/>
          <p:nvPr/>
        </p:nvSpPr>
        <p:spPr>
          <a:xfrm>
            <a:off x="1989691" y="2548360"/>
            <a:ext cx="1065088" cy="344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pride</a:t>
            </a:r>
          </a:p>
          <a:p>
            <a:pPr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gluttony</a:t>
            </a:r>
          </a:p>
          <a:p>
            <a:pPr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envy</a:t>
            </a:r>
          </a:p>
          <a:p>
            <a:pPr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greed</a:t>
            </a:r>
          </a:p>
          <a:p>
            <a:pPr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anger</a:t>
            </a:r>
          </a:p>
          <a:p>
            <a:pPr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sloth</a:t>
            </a:r>
          </a:p>
          <a:p>
            <a:pPr>
              <a:lnSpc>
                <a:spcPct val="140000"/>
              </a:lnSpc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lust</a:t>
            </a:r>
          </a:p>
        </p:txBody>
      </p:sp>
      <p:pic>
        <p:nvPicPr>
          <p:cNvPr id="220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425270">
            <a:off x="3704823" y="1648878"/>
            <a:ext cx="5260455" cy="101601"/>
          </a:xfrm>
          <a:prstGeom prst="rect">
            <a:avLst/>
          </a:prstGeom>
        </p:spPr>
      </p:pic>
      <p:sp>
        <p:nvSpPr>
          <p:cNvPr id="222" name="Circle"/>
          <p:cNvSpPr/>
          <p:nvPr/>
        </p:nvSpPr>
        <p:spPr>
          <a:xfrm>
            <a:off x="3863796" y="1658087"/>
            <a:ext cx="338297" cy="338297"/>
          </a:xfrm>
          <a:prstGeom prst="ellipse">
            <a:avLst/>
          </a:pr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23" name="TextBox 30"/>
          <p:cNvSpPr txBox="1"/>
          <p:nvPr/>
        </p:nvSpPr>
        <p:spPr>
          <a:xfrm>
            <a:off x="5196049" y="2045187"/>
            <a:ext cx="106508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22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denial</a:t>
            </a:r>
          </a:p>
        </p:txBody>
      </p:sp>
      <p:sp>
        <p:nvSpPr>
          <p:cNvPr id="224" name="Rectangle"/>
          <p:cNvSpPr/>
          <p:nvPr/>
        </p:nvSpPr>
        <p:spPr>
          <a:xfrm>
            <a:off x="3606800" y="2565093"/>
            <a:ext cx="2663776" cy="421641"/>
          </a:xfrm>
          <a:prstGeom prst="rect">
            <a:avLst/>
          </a:pr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25" name="Rectangle"/>
          <p:cNvSpPr/>
          <p:nvPr/>
        </p:nvSpPr>
        <p:spPr>
          <a:xfrm>
            <a:off x="3606800" y="3073093"/>
            <a:ext cx="2663776" cy="421641"/>
          </a:xfrm>
          <a:prstGeom prst="rect">
            <a:avLst/>
          </a:pr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26" name="Rectangle"/>
          <p:cNvSpPr/>
          <p:nvPr/>
        </p:nvSpPr>
        <p:spPr>
          <a:xfrm>
            <a:off x="3606800" y="3581400"/>
            <a:ext cx="2663776" cy="421641"/>
          </a:xfrm>
          <a:prstGeom prst="rect">
            <a:avLst/>
          </a:pr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27" name="Rectangle"/>
          <p:cNvSpPr/>
          <p:nvPr/>
        </p:nvSpPr>
        <p:spPr>
          <a:xfrm>
            <a:off x="3606800" y="4076700"/>
            <a:ext cx="2663776" cy="421641"/>
          </a:xfrm>
          <a:prstGeom prst="rect">
            <a:avLst/>
          </a:pr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28" name="Rectangle"/>
          <p:cNvSpPr/>
          <p:nvPr/>
        </p:nvSpPr>
        <p:spPr>
          <a:xfrm>
            <a:off x="3606800" y="4603596"/>
            <a:ext cx="2663776" cy="421641"/>
          </a:xfrm>
          <a:prstGeom prst="rect">
            <a:avLst/>
          </a:pr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29" name="Rectangle"/>
          <p:cNvSpPr/>
          <p:nvPr/>
        </p:nvSpPr>
        <p:spPr>
          <a:xfrm>
            <a:off x="3606800" y="5111903"/>
            <a:ext cx="2663776" cy="421641"/>
          </a:xfrm>
          <a:prstGeom prst="rect">
            <a:avLst/>
          </a:pr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30" name="Rectangle"/>
          <p:cNvSpPr/>
          <p:nvPr/>
        </p:nvSpPr>
        <p:spPr>
          <a:xfrm>
            <a:off x="3606800" y="5607203"/>
            <a:ext cx="2663776" cy="421641"/>
          </a:xfrm>
          <a:prstGeom prst="rect">
            <a:avLst/>
          </a:pr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31" name="Submit!…"/>
          <p:cNvSpPr txBox="1"/>
          <p:nvPr/>
        </p:nvSpPr>
        <p:spPr>
          <a:xfrm>
            <a:off x="4272458" y="2561060"/>
            <a:ext cx="1518395" cy="344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Submit!</a:t>
            </a:r>
          </a:p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Abstain!</a:t>
            </a:r>
          </a:p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Conform!</a:t>
            </a:r>
          </a:p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Renounce!</a:t>
            </a:r>
          </a:p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Calm down!</a:t>
            </a:r>
          </a:p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Act!</a:t>
            </a:r>
          </a:p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Cleanse!</a:t>
            </a:r>
          </a:p>
        </p:txBody>
      </p:sp>
      <p:sp>
        <p:nvSpPr>
          <p:cNvPr id="232" name="Circle"/>
          <p:cNvSpPr/>
          <p:nvPr/>
        </p:nvSpPr>
        <p:spPr>
          <a:xfrm>
            <a:off x="3863796" y="1658087"/>
            <a:ext cx="338297" cy="338297"/>
          </a:xfrm>
          <a:prstGeom prst="ellipse">
            <a:avLst/>
          </a:prstGeom>
          <a:solidFill>
            <a:srgbClr val="F67B5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33" name="TextBox 30"/>
          <p:cNvSpPr txBox="1"/>
          <p:nvPr/>
        </p:nvSpPr>
        <p:spPr>
          <a:xfrm>
            <a:off x="6574904" y="2045187"/>
            <a:ext cx="193125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22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compromise</a:t>
            </a:r>
          </a:p>
        </p:txBody>
      </p:sp>
      <p:sp>
        <p:nvSpPr>
          <p:cNvPr id="234" name="TextBox 30"/>
          <p:cNvSpPr txBox="1"/>
          <p:nvPr/>
        </p:nvSpPr>
        <p:spPr>
          <a:xfrm>
            <a:off x="5218597" y="1827578"/>
            <a:ext cx="153362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2000">
                <a:solidFill>
                  <a:srgbClr val="F6C646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path of</a:t>
            </a:r>
          </a:p>
        </p:txBody>
      </p:sp>
      <p:sp>
        <p:nvSpPr>
          <p:cNvPr id="235" name="TextBox 30"/>
          <p:cNvSpPr txBox="1"/>
          <p:nvPr/>
        </p:nvSpPr>
        <p:spPr>
          <a:xfrm>
            <a:off x="6598687" y="1827578"/>
            <a:ext cx="153362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2000">
                <a:solidFill>
                  <a:srgbClr val="F67B57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path of</a:t>
            </a:r>
          </a:p>
        </p:txBody>
      </p:sp>
      <p:sp>
        <p:nvSpPr>
          <p:cNvPr id="236" name="Rectangle"/>
          <p:cNvSpPr/>
          <p:nvPr/>
        </p:nvSpPr>
        <p:spPr>
          <a:xfrm>
            <a:off x="6261100" y="2565093"/>
            <a:ext cx="2663776" cy="421641"/>
          </a:xfrm>
          <a:prstGeom prst="rect">
            <a:avLst/>
          </a:prstGeom>
          <a:solidFill>
            <a:srgbClr val="F67B5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37" name="Rectangle"/>
          <p:cNvSpPr/>
          <p:nvPr/>
        </p:nvSpPr>
        <p:spPr>
          <a:xfrm>
            <a:off x="6261100" y="3073093"/>
            <a:ext cx="2663776" cy="421641"/>
          </a:xfrm>
          <a:prstGeom prst="rect">
            <a:avLst/>
          </a:prstGeom>
          <a:solidFill>
            <a:srgbClr val="F67B5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38" name="Rectangle"/>
          <p:cNvSpPr/>
          <p:nvPr/>
        </p:nvSpPr>
        <p:spPr>
          <a:xfrm>
            <a:off x="6261100" y="3581400"/>
            <a:ext cx="2663776" cy="421641"/>
          </a:xfrm>
          <a:prstGeom prst="rect">
            <a:avLst/>
          </a:prstGeom>
          <a:solidFill>
            <a:srgbClr val="F67B5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39" name="Rectangle"/>
          <p:cNvSpPr/>
          <p:nvPr/>
        </p:nvSpPr>
        <p:spPr>
          <a:xfrm>
            <a:off x="6261100" y="4076700"/>
            <a:ext cx="2663776" cy="421641"/>
          </a:xfrm>
          <a:prstGeom prst="rect">
            <a:avLst/>
          </a:prstGeom>
          <a:solidFill>
            <a:srgbClr val="F67B5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40" name="Rectangle"/>
          <p:cNvSpPr/>
          <p:nvPr/>
        </p:nvSpPr>
        <p:spPr>
          <a:xfrm>
            <a:off x="6261100" y="4603596"/>
            <a:ext cx="2663776" cy="421641"/>
          </a:xfrm>
          <a:prstGeom prst="rect">
            <a:avLst/>
          </a:prstGeom>
          <a:solidFill>
            <a:srgbClr val="F67B5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41" name="Rectangle"/>
          <p:cNvSpPr/>
          <p:nvPr/>
        </p:nvSpPr>
        <p:spPr>
          <a:xfrm>
            <a:off x="6261100" y="5111903"/>
            <a:ext cx="2663776" cy="421641"/>
          </a:xfrm>
          <a:prstGeom prst="rect">
            <a:avLst/>
          </a:prstGeom>
          <a:solidFill>
            <a:srgbClr val="F67B5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42" name="Rectangle"/>
          <p:cNvSpPr/>
          <p:nvPr/>
        </p:nvSpPr>
        <p:spPr>
          <a:xfrm>
            <a:off x="6261100" y="5607203"/>
            <a:ext cx="2663776" cy="421641"/>
          </a:xfrm>
          <a:prstGeom prst="rect">
            <a:avLst/>
          </a:prstGeom>
          <a:solidFill>
            <a:srgbClr val="F67B5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43" name="hero worship…"/>
          <p:cNvSpPr txBox="1"/>
          <p:nvPr/>
        </p:nvSpPr>
        <p:spPr>
          <a:xfrm>
            <a:off x="6674250" y="2566670"/>
            <a:ext cx="1913675" cy="344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hero worship</a:t>
            </a:r>
          </a:p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consumerism</a:t>
            </a:r>
          </a:p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egalitarianism</a:t>
            </a:r>
          </a:p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materialism</a:t>
            </a:r>
          </a:p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judgmentalism</a:t>
            </a:r>
          </a:p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entertainment</a:t>
            </a:r>
          </a:p>
          <a:p>
            <a:pPr algn="ctr">
              <a:lnSpc>
                <a:spcPct val="140000"/>
              </a:lnSpc>
              <a:spcBef>
                <a:spcPts val="400"/>
              </a:spcBef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permissiveness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500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500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1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1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5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1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Class="entr" nodeType="after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6" dur="1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0"/>
                            </p:stCondLst>
                            <p:childTnLst>
                              <p:par>
                                <p:cTn id="68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0" dur="1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72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7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9" dur="1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0"/>
                            </p:stCondLst>
                            <p:childTnLst>
                              <p:par>
                                <p:cTn id="8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3" dur="15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000"/>
                            </p:stCondLst>
                            <p:childTnLst>
                              <p:par>
                                <p:cTn id="85" presetClass="entr" nodeType="after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8000"/>
                            </p:stCondLst>
                            <p:childTnLst>
                              <p:par>
                                <p:cTn id="90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15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9500"/>
                            </p:stCondLst>
                            <p:childTnLst>
                              <p:par>
                                <p:cTn id="94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6" dur="15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000"/>
                            </p:stCondLst>
                            <p:childTnLst>
                              <p:par>
                                <p:cTn id="98" presetClass="entr" nodeType="after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3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5" dur="1500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07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9" dur="1500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1" presetClass="entr" nodeType="after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9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1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Class="path" nodeType="afterEffect" presetSubtype="0" presetID="-1" grpId="1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94067 -0.012993" origin="layout" pathEditMode="relative">
                                      <p:cBhvr>
                                        <p:cTn id="13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8" dur="15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Class="entr" nodeType="withEffect" presetSubtype="0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1" dur="1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5" dur="1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50"/>
                            </p:stCondLst>
                            <p:childTnLst>
                              <p:par>
                                <p:cTn id="147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9" dur="1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250"/>
                            </p:stCondLst>
                            <p:childTnLst>
                              <p:par>
                                <p:cTn id="151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3" dur="1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5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7" dur="1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1" dur="1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250"/>
                            </p:stCondLst>
                            <p:childTnLst>
                              <p:par>
                                <p:cTn id="163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5" dur="1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67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9" dur="1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1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3" dur="1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5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7" dur="1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750"/>
                            </p:stCondLst>
                            <p:childTnLst>
                              <p:par>
                                <p:cTn id="179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1" dur="15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250"/>
                            </p:stCondLst>
                            <p:childTnLst>
                              <p:par>
                                <p:cTn id="183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5" dur="1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7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8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9" dur="1500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1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3" dur="1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Class="path" nodeType="afterEffect" presetSubtype="0" presetID="-1" grpId="2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94067 -0.012993 L 0.519309 -0.037490" origin="layout" pathEditMode="relative">
                                      <p:cBhvr>
                                        <p:cTn id="19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Class="exit" nodeType="after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9" dur="1250" fill="hold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Class="entr" nodeType="click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5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Class="entr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9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Class="entr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3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Class="path" nodeType="afterEffect" presetSubtype="0" presetID="-1" grpId="3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40153 -0.023666" origin="layout" pathEditMode="relative">
                                      <p:cBhvr>
                                        <p:cTn id="21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Class="entr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0" dur="1500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Class="entr" nodeType="withEffect" presetSubtype="0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3" dur="1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25" presetClass="entr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7" dur="1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29" presetClass="entr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0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1" dur="15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3" presetClass="entr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5" dur="1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500"/>
                            </p:stCondLst>
                            <p:childTnLst>
                              <p:par>
                                <p:cTn id="237" presetClass="entr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9" dur="15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000"/>
                            </p:stCondLst>
                            <p:childTnLst>
                              <p:par>
                                <p:cTn id="241" presetClass="entr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3" dur="1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9250"/>
                            </p:stCondLst>
                            <p:childTnLst>
                              <p:par>
                                <p:cTn id="245" presetClass="entr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7" dur="15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9" presetClass="entr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1" dur="1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3" presetClass="entr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5" dur="1500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7" presetClass="entr" nodeType="after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8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9" dur="1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61" presetClass="entr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2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3" dur="1500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65" presetClass="entr" nodeType="after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7" dur="1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9" presetClass="entr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0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1" dur="1500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3" presetClass="entr" nodeType="afterEffect" presetID="10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5" dur="1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Class="path" nodeType="clickEffect" presetSubtype="0" presetID="-1" grpId="4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340153 -0.023666 L 0.519309 -0.037490" origin="layout" pathEditMode="relative">
                                      <p:cBhvr>
                                        <p:cTn id="27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81" presetClass="exit" nodeType="afterEffect" presetID="10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2" dur="1250" fill="hold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23"/>
      <p:bldP build="whole" bldLvl="1" animBg="1" rev="0" advAuto="0" spid="232" grpId="41"/>
      <p:bldP build="whole" bldLvl="1" animBg="1" rev="0" advAuto="0" spid="236" grpId="33"/>
      <p:bldP build="whole" bldLvl="1" animBg="1" rev="0" advAuto="0" spid="233" grpId="29"/>
      <p:bldP build="whole" bldLvl="1" animBg="1" rev="0" advAuto="0" spid="209" grpId="6"/>
      <p:bldP build="whole" bldLvl="1" animBg="1" rev="0" advAuto="0" spid="235" grpId="30"/>
      <p:bldP build="whole" bldLvl="1" animBg="1" rev="0" advAuto="0" spid="226" grpId="21"/>
      <p:bldP build="whole" bldLvl="1" animBg="1" rev="0" advAuto="0" spid="223" grpId="15"/>
      <p:bldP build="whole" bldLvl="1" animBg="1" rev="0" advAuto="0" spid="227" grpId="22"/>
      <p:bldP build="whole" bldLvl="1" animBg="1" rev="0" advAuto="0" spid="229" grpId="24"/>
      <p:bldP build="whole" bldLvl="1" animBg="1" rev="0" advAuto="0" spid="224" grpId="19"/>
      <p:bldP build="whole" bldLvl="1" animBg="1" rev="0" advAuto="0" spid="238" grpId="35"/>
      <p:bldP build="whole" bldLvl="1" animBg="1" rev="0" advAuto="0" spid="215" grpId="10"/>
      <p:bldP build="whole" bldLvl="1" animBg="1" rev="0" advAuto="0" spid="212" grpId="7"/>
      <p:bldP build="whole" bldLvl="1" animBg="1" rev="0" advAuto="0" spid="230" grpId="25"/>
      <p:bldP build="whole" bldLvl="1" animBg="1" rev="0" advAuto="0" spid="222" grpId="14"/>
      <p:bldP build="whole" bldLvl="1" animBg="1" rev="0" advAuto="0" spid="216" grpId="11"/>
      <p:bldP build="whole" bldLvl="1" animBg="1" rev="0" advAuto="0" spid="234" grpId="16"/>
      <p:bldP build="whole" bldLvl="1" animBg="1" rev="0" advAuto="0" spid="240" grpId="37"/>
      <p:bldP build="whole" bldLvl="1" animBg="1" rev="0" advAuto="0" spid="214" grpId="9"/>
      <p:bldP build="whole" bldLvl="1" animBg="1" rev="0" advAuto="0" spid="211" grpId="2"/>
      <p:bldP build="p" bldLvl="5" animBg="1" rev="0" advAuto="0" spid="231" grpId="18"/>
      <p:bldP build="whole" bldLvl="1" animBg="1" rev="0" advAuto="0" spid="208" grpId="1"/>
      <p:bldP build="whole" bldLvl="1" animBg="1" rev="0" advAuto="0" spid="237" grpId="34"/>
      <p:bldP build="whole" bldLvl="1" animBg="1" rev="0" advAuto="0" spid="225" grpId="20"/>
      <p:bldP build="p" bldLvl="5" animBg="1" rev="0" advAuto="0" spid="243" grpId="32"/>
      <p:bldP build="whole" bldLvl="1" animBg="1" rev="0" advAuto="0" spid="222" grpId="27"/>
      <p:bldP build="p" bldLvl="5" animBg="1" rev="0" advAuto="0" spid="219" grpId="5"/>
      <p:bldP build="whole" bldLvl="1" animBg="1" rev="0" advAuto="0" spid="241" grpId="38"/>
      <p:bldP build="whole" bldLvl="1" animBg="1" rev="0" advAuto="0" spid="242" grpId="39"/>
      <p:bldP build="whole" bldLvl="1" animBg="1" rev="0" advAuto="0" spid="213" grpId="8"/>
      <p:bldP build="whole" bldLvl="1" animBg="1" rev="0" advAuto="0" spid="232" grpId="28"/>
      <p:bldP build="whole" bldLvl="1" animBg="1" rev="0" advAuto="0" spid="220" grpId="13"/>
      <p:bldP build="whole" bldLvl="1" animBg="1" rev="0" advAuto="0" spid="239" grpId="36"/>
      <p:bldP build="p" bldLvl="5" animBg="1" rev="0" advAuto="0" spid="218" grpId="4"/>
      <p:bldP build="whole" bldLvl="1" animBg="1" rev="0" advAuto="0" spid="210" grpId="3"/>
      <p:bldP build="whole" bldLvl="1" animBg="1" rev="0" advAuto="0" spid="217" grpId="1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Line"/>
          <p:cNvSpPr/>
          <p:nvPr/>
        </p:nvSpPr>
        <p:spPr>
          <a:xfrm flipH="1">
            <a:off x="3385193" y="39514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46" name="Line"/>
          <p:cNvSpPr/>
          <p:nvPr/>
        </p:nvSpPr>
        <p:spPr>
          <a:xfrm flipH="1">
            <a:off x="3385193" y="39514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47" name="Line"/>
          <p:cNvSpPr/>
          <p:nvPr/>
        </p:nvSpPr>
        <p:spPr>
          <a:xfrm flipV="1">
            <a:off x="4879226" y="33679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48" name="Line"/>
          <p:cNvSpPr/>
          <p:nvPr/>
        </p:nvSpPr>
        <p:spPr>
          <a:xfrm flipH="1">
            <a:off x="3574808" y="44487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Line"/>
          <p:cNvSpPr/>
          <p:nvPr/>
        </p:nvSpPr>
        <p:spPr>
          <a:xfrm>
            <a:off x="4879600" y="41545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50" name="Line"/>
          <p:cNvSpPr/>
          <p:nvPr/>
        </p:nvSpPr>
        <p:spPr>
          <a:xfrm>
            <a:off x="5190567" y="40452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51" name="Line"/>
          <p:cNvSpPr/>
          <p:nvPr/>
        </p:nvSpPr>
        <p:spPr>
          <a:xfrm flipH="1">
            <a:off x="3385193" y="39514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59" name="Group"/>
          <p:cNvGrpSpPr/>
          <p:nvPr/>
        </p:nvGrpSpPr>
        <p:grpSpPr>
          <a:xfrm>
            <a:off x="1073113" y="2513683"/>
            <a:ext cx="7327522" cy="3661604"/>
            <a:chOff x="0" y="0"/>
            <a:chExt cx="7327520" cy="3661602"/>
          </a:xfrm>
        </p:grpSpPr>
        <p:sp>
          <p:nvSpPr>
            <p:cNvPr id="252" name="Rectangle 5"/>
            <p:cNvSpPr/>
            <p:nvPr/>
          </p:nvSpPr>
          <p:spPr>
            <a:xfrm>
              <a:off x="5352328" y="1535937"/>
              <a:ext cx="197519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400"/>
                </a:spcBef>
                <a:defRPr sz="2000">
                  <a:solidFill>
                    <a:srgbClr val="525565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envy</a:t>
              </a:r>
            </a:p>
          </p:txBody>
        </p:sp>
        <p:sp>
          <p:nvSpPr>
            <p:cNvPr id="253" name="Rectangle 6"/>
            <p:cNvSpPr/>
            <p:nvPr/>
          </p:nvSpPr>
          <p:spPr>
            <a:xfrm rot="21600000">
              <a:off x="4778960" y="3048256"/>
              <a:ext cx="175664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400"/>
                </a:spcBef>
                <a:defRPr sz="2000">
                  <a:solidFill>
                    <a:srgbClr val="525565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greed</a:t>
              </a:r>
            </a:p>
          </p:txBody>
        </p:sp>
        <p:sp>
          <p:nvSpPr>
            <p:cNvPr id="254" name="Rectangle 7"/>
            <p:cNvSpPr/>
            <p:nvPr/>
          </p:nvSpPr>
          <p:spPr>
            <a:xfrm>
              <a:off x="2729481" y="3661602"/>
              <a:ext cx="16693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400"/>
                </a:spcBef>
                <a:defRPr sz="2000">
                  <a:solidFill>
                    <a:srgbClr val="525565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anger</a:t>
              </a:r>
            </a:p>
          </p:txBody>
        </p:sp>
        <p:sp>
          <p:nvSpPr>
            <p:cNvPr id="255" name="Rectangle 8"/>
            <p:cNvSpPr/>
            <p:nvPr/>
          </p:nvSpPr>
          <p:spPr>
            <a:xfrm>
              <a:off x="431800" y="3020366"/>
              <a:ext cx="16693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400"/>
                </a:spcBef>
                <a:defRPr sz="2000">
                  <a:solidFill>
                    <a:srgbClr val="525565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sloth</a:t>
              </a:r>
            </a:p>
          </p:txBody>
        </p:sp>
        <p:sp>
          <p:nvSpPr>
            <p:cNvPr id="256" name="Rectangle 9"/>
            <p:cNvSpPr/>
            <p:nvPr/>
          </p:nvSpPr>
          <p:spPr>
            <a:xfrm>
              <a:off x="143398" y="1535937"/>
              <a:ext cx="9639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400"/>
                </a:spcBef>
                <a:defRPr sz="2000">
                  <a:solidFill>
                    <a:srgbClr val="525565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lust</a:t>
              </a:r>
            </a:p>
          </p:txBody>
        </p:sp>
        <p:sp>
          <p:nvSpPr>
            <p:cNvPr id="257" name="Rectangle 10"/>
            <p:cNvSpPr/>
            <p:nvPr/>
          </p:nvSpPr>
          <p:spPr>
            <a:xfrm>
              <a:off x="0" y="158750"/>
              <a:ext cx="16693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400"/>
                </a:spcBef>
                <a:defRPr sz="2000">
                  <a:solidFill>
                    <a:srgbClr val="525565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gluttony</a:t>
              </a:r>
            </a:p>
          </p:txBody>
        </p:sp>
        <p:sp>
          <p:nvSpPr>
            <p:cNvPr id="258" name="TextBox 27"/>
            <p:cNvSpPr txBox="1"/>
            <p:nvPr/>
          </p:nvSpPr>
          <p:spPr>
            <a:xfrm>
              <a:off x="5587165" y="0"/>
              <a:ext cx="1180459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spcBef>
                  <a:spcPts val="400"/>
                </a:spcBef>
                <a:defRPr sz="2000">
                  <a:solidFill>
                    <a:srgbClr val="525565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pride</a:t>
              </a:r>
            </a:p>
          </p:txBody>
        </p:sp>
      </p:grpSp>
      <p:sp>
        <p:nvSpPr>
          <p:cNvPr id="260" name="Line"/>
          <p:cNvSpPr/>
          <p:nvPr/>
        </p:nvSpPr>
        <p:spPr>
          <a:xfrm>
            <a:off x="4632228" y="45243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61" name="Line"/>
          <p:cNvSpPr/>
          <p:nvPr/>
        </p:nvSpPr>
        <p:spPr>
          <a:xfrm>
            <a:off x="4632228" y="45243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62" name="Line"/>
          <p:cNvSpPr/>
          <p:nvPr/>
        </p:nvSpPr>
        <p:spPr>
          <a:xfrm>
            <a:off x="4632228" y="45243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67" name="Group"/>
          <p:cNvGrpSpPr/>
          <p:nvPr/>
        </p:nvGrpSpPr>
        <p:grpSpPr>
          <a:xfrm>
            <a:off x="3994344" y="3345144"/>
            <a:ext cx="1275768" cy="1275768"/>
            <a:chOff x="0" y="0"/>
            <a:chExt cx="1275767" cy="1275767"/>
          </a:xfrm>
        </p:grpSpPr>
        <p:sp>
          <p:nvSpPr>
            <p:cNvPr id="263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6127355">
                <a:srgbClr val="9B63C8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264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5400000">
                <a:srgbClr val="C6C82D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265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301820">
                <a:srgbClr val="C873BF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266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0202313">
                <a:srgbClr val="67C8A9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</p:grpSp>
      <p:sp>
        <p:nvSpPr>
          <p:cNvPr id="268" name="Circle"/>
          <p:cNvSpPr/>
          <p:nvPr/>
        </p:nvSpPr>
        <p:spPr>
          <a:xfrm>
            <a:off x="3994344" y="3345144"/>
            <a:ext cx="1275768" cy="1275768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69" name="Harnessing the energies behind the deadly sins"/>
          <p:cNvSpPr txBox="1"/>
          <p:nvPr>
            <p:ph type="ctrTitle"/>
          </p:nvPr>
        </p:nvSpPr>
        <p:spPr>
          <a:xfrm>
            <a:off x="581683" y="369010"/>
            <a:ext cx="7503761" cy="1089026"/>
          </a:xfrm>
          <a:prstGeom prst="rect">
            <a:avLst/>
          </a:prstGeom>
        </p:spPr>
        <p:txBody>
          <a:bodyPr/>
          <a:lstStyle/>
          <a:p>
            <a:pPr/>
            <a:r>
              <a:t>Harnessing the energies behind the deadly sins</a:t>
            </a:r>
          </a:p>
        </p:txBody>
      </p:sp>
      <p:sp>
        <p:nvSpPr>
          <p:cNvPr id="270" name="communal quality"/>
          <p:cNvSpPr txBox="1"/>
          <p:nvPr/>
        </p:nvSpPr>
        <p:spPr>
          <a:xfrm>
            <a:off x="3578918" y="17106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communal quality</a:t>
            </a:r>
          </a:p>
        </p:txBody>
      </p:sp>
      <p:sp>
        <p:nvSpPr>
          <p:cNvPr id="271" name="energy"/>
          <p:cNvSpPr txBox="1"/>
          <p:nvPr/>
        </p:nvSpPr>
        <p:spPr>
          <a:xfrm>
            <a:off x="4178240" y="3740457"/>
            <a:ext cx="907977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4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energy</a:t>
            </a:r>
          </a:p>
        </p:txBody>
      </p:sp>
      <p:sp>
        <p:nvSpPr>
          <p:cNvPr id="272" name="Line"/>
          <p:cNvSpPr/>
          <p:nvPr/>
        </p:nvSpPr>
        <p:spPr>
          <a:xfrm flipH="1" flipV="1">
            <a:off x="4021873" y="29697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73" name="Line"/>
          <p:cNvSpPr/>
          <p:nvPr/>
        </p:nvSpPr>
        <p:spPr>
          <a:xfrm flipH="1" flipV="1">
            <a:off x="4021873" y="29697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74" name="Line"/>
          <p:cNvSpPr/>
          <p:nvPr/>
        </p:nvSpPr>
        <p:spPr>
          <a:xfrm flipH="1" flipV="1">
            <a:off x="4021873" y="29697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75" name="Line"/>
          <p:cNvSpPr/>
          <p:nvPr/>
        </p:nvSpPr>
        <p:spPr>
          <a:xfrm flipV="1">
            <a:off x="4879226" y="33679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76" name="Line"/>
          <p:cNvSpPr/>
          <p:nvPr/>
        </p:nvSpPr>
        <p:spPr>
          <a:xfrm>
            <a:off x="5190567" y="40452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77" name="Line"/>
          <p:cNvSpPr/>
          <p:nvPr/>
        </p:nvSpPr>
        <p:spPr>
          <a:xfrm>
            <a:off x="5190567" y="40452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78" name="Line"/>
          <p:cNvSpPr/>
          <p:nvPr/>
        </p:nvSpPr>
        <p:spPr>
          <a:xfrm flipH="1">
            <a:off x="3574808" y="44487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79" name="Line"/>
          <p:cNvSpPr/>
          <p:nvPr/>
        </p:nvSpPr>
        <p:spPr>
          <a:xfrm>
            <a:off x="4879600" y="41545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80" name="Line"/>
          <p:cNvSpPr/>
          <p:nvPr/>
        </p:nvSpPr>
        <p:spPr>
          <a:xfrm flipV="1">
            <a:off x="4879226" y="33679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81" name="Line"/>
          <p:cNvSpPr/>
          <p:nvPr/>
        </p:nvSpPr>
        <p:spPr>
          <a:xfrm>
            <a:off x="4879600" y="41545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82" name="Line"/>
          <p:cNvSpPr/>
          <p:nvPr/>
        </p:nvSpPr>
        <p:spPr>
          <a:xfrm flipH="1">
            <a:off x="3574808" y="44487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83" name="Shape"/>
          <p:cNvSpPr/>
          <p:nvPr/>
        </p:nvSpPr>
        <p:spPr>
          <a:xfrm>
            <a:off x="2694912" y="2350136"/>
            <a:ext cx="3939829" cy="3621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11" fill="norm" stroke="1" extrusionOk="0">
                <a:moveTo>
                  <a:pt x="15202" y="0"/>
                </a:moveTo>
                <a:lnTo>
                  <a:pt x="14298" y="1362"/>
                </a:lnTo>
                <a:cubicBezTo>
                  <a:pt x="14808" y="1730"/>
                  <a:pt x="15292" y="2160"/>
                  <a:pt x="15737" y="2664"/>
                </a:cubicBezTo>
                <a:cubicBezTo>
                  <a:pt x="19030" y="6399"/>
                  <a:pt x="19030" y="12453"/>
                  <a:pt x="15737" y="16188"/>
                </a:cubicBezTo>
                <a:cubicBezTo>
                  <a:pt x="12444" y="19922"/>
                  <a:pt x="7105" y="19922"/>
                  <a:pt x="3812" y="16188"/>
                </a:cubicBezTo>
                <a:cubicBezTo>
                  <a:pt x="519" y="12453"/>
                  <a:pt x="519" y="6399"/>
                  <a:pt x="3812" y="2664"/>
                </a:cubicBezTo>
                <a:cubicBezTo>
                  <a:pt x="4256" y="2160"/>
                  <a:pt x="4741" y="1730"/>
                  <a:pt x="5250" y="1362"/>
                </a:cubicBezTo>
                <a:lnTo>
                  <a:pt x="4390" y="63"/>
                </a:lnTo>
                <a:cubicBezTo>
                  <a:pt x="3858" y="466"/>
                  <a:pt x="3351" y="930"/>
                  <a:pt x="2882" y="1463"/>
                </a:cubicBezTo>
                <a:cubicBezTo>
                  <a:pt x="-961" y="5821"/>
                  <a:pt x="-961" y="12885"/>
                  <a:pt x="2882" y="17242"/>
                </a:cubicBezTo>
                <a:cubicBezTo>
                  <a:pt x="6724" y="21600"/>
                  <a:pt x="12954" y="21600"/>
                  <a:pt x="16796" y="17242"/>
                </a:cubicBezTo>
                <a:cubicBezTo>
                  <a:pt x="20639" y="12885"/>
                  <a:pt x="20639" y="5821"/>
                  <a:pt x="16796" y="1463"/>
                </a:cubicBezTo>
                <a:cubicBezTo>
                  <a:pt x="16302" y="902"/>
                  <a:pt x="15766" y="417"/>
                  <a:pt x="15202" y="0"/>
                </a:cubicBezTo>
                <a:close/>
              </a:path>
            </a:pathLst>
          </a:cu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284" name="Line"/>
          <p:cNvSpPr/>
          <p:nvPr/>
        </p:nvSpPr>
        <p:spPr>
          <a:xfrm flipH="1">
            <a:off x="2978793" y="3989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85" name="Line"/>
          <p:cNvSpPr/>
          <p:nvPr/>
        </p:nvSpPr>
        <p:spPr>
          <a:xfrm>
            <a:off x="4632228" y="44481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86" name="Line"/>
          <p:cNvSpPr/>
          <p:nvPr/>
        </p:nvSpPr>
        <p:spPr>
          <a:xfrm flipH="1" flipV="1">
            <a:off x="3722242" y="2621498"/>
            <a:ext cx="585780" cy="848860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87" name="Line"/>
          <p:cNvSpPr/>
          <p:nvPr/>
        </p:nvSpPr>
        <p:spPr>
          <a:xfrm>
            <a:off x="5241367" y="40579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88" name="Line"/>
          <p:cNvSpPr/>
          <p:nvPr/>
        </p:nvSpPr>
        <p:spPr>
          <a:xfrm flipV="1">
            <a:off x="4998075" y="2872613"/>
            <a:ext cx="888889" cy="88888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89" name="Line"/>
          <p:cNvSpPr/>
          <p:nvPr/>
        </p:nvSpPr>
        <p:spPr>
          <a:xfrm>
            <a:off x="5095500" y="44085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90" name="Line"/>
          <p:cNvSpPr/>
          <p:nvPr/>
        </p:nvSpPr>
        <p:spPr>
          <a:xfrm flipH="1">
            <a:off x="3549408" y="44741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91" name="Line"/>
          <p:cNvSpPr/>
          <p:nvPr/>
        </p:nvSpPr>
        <p:spPr>
          <a:xfrm flipH="1">
            <a:off x="2955062" y="2505910"/>
            <a:ext cx="1270787" cy="158895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2" name="Line"/>
          <p:cNvSpPr/>
          <p:nvPr/>
        </p:nvSpPr>
        <p:spPr>
          <a:xfrm>
            <a:off x="4632228" y="4625945"/>
            <a:ext cx="1" cy="1275769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3" name="Line"/>
          <p:cNvSpPr/>
          <p:nvPr/>
        </p:nvSpPr>
        <p:spPr>
          <a:xfrm flipH="1">
            <a:off x="3739427" y="2428016"/>
            <a:ext cx="348040" cy="1652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4" name="Line"/>
          <p:cNvSpPr/>
          <p:nvPr/>
        </p:nvSpPr>
        <p:spPr>
          <a:xfrm>
            <a:off x="5066321" y="2584731"/>
            <a:ext cx="1252587" cy="16846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5" name="Line"/>
          <p:cNvSpPr/>
          <p:nvPr/>
        </p:nvSpPr>
        <p:spPr>
          <a:xfrm>
            <a:off x="5243668" y="2455663"/>
            <a:ext cx="656767" cy="403481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6" name="Line"/>
          <p:cNvSpPr/>
          <p:nvPr/>
        </p:nvSpPr>
        <p:spPr>
          <a:xfrm>
            <a:off x="4885656" y="2689905"/>
            <a:ext cx="1029985" cy="268680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7" name="Line"/>
          <p:cNvSpPr/>
          <p:nvPr/>
        </p:nvSpPr>
        <p:spPr>
          <a:xfrm flipH="1">
            <a:off x="3537163" y="2599246"/>
            <a:ext cx="886949" cy="271609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8" name="Line"/>
          <p:cNvSpPr/>
          <p:nvPr/>
        </p:nvSpPr>
        <p:spPr>
          <a:xfrm flipV="1">
            <a:off x="4646085" y="2693045"/>
            <a:ext cx="1" cy="647065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mph" nodeType="clickEffect" presetSubtype="0" presetID="8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89100000">
                                      <p:cBhvr>
                                        <p:cTn id="26" dur="8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0"/>
                            </p:stCondLst>
                            <p:childTnLst>
                              <p:par>
                                <p:cTn id="64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6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68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0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4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000"/>
                            </p:stCondLst>
                            <p:childTnLst>
                              <p:par>
                                <p:cTn id="76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8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000"/>
                            </p:stCondLst>
                            <p:childTnLst>
                              <p:par>
                                <p:cTn id="80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000"/>
                            </p:stCondLst>
                            <p:childTnLst>
                              <p:par>
                                <p:cTn id="84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8000"/>
                            </p:stCondLst>
                            <p:childTnLst>
                              <p:par>
                                <p:cTn id="88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0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0"/>
                            </p:stCondLst>
                            <p:childTnLst>
                              <p:par>
                                <p:cTn id="92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4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000"/>
                            </p:stCondLst>
                            <p:childTnLst>
                              <p:par>
                                <p:cTn id="96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8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0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4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6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8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0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xit" nodeType="click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4" dur="1000" fill="hold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Class="exit" nodeType="after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8" dur="1000" fill="hold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Class="exit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2" dur="1000" fill="hold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Class="exit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6" dur="1000" fill="hold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Class="exit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0" dur="1000" fill="hold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Class="exit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4" dur="1000" fill="hold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Class="exit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8" dur="1000" fill="hold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Class="exit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2" dur="1000" fill="hold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Class="exit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6" dur="1000" fill="hold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Class="exit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0" dur="1000" fill="hold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3" presetClass="exit" nodeType="after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4" dur="1000" fill="hold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Class="exit" nodeType="after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8" dur="1000" fill="hold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Class="exit" nodeType="afterEffect" presetID="10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2" dur="1000" fill="hold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5" presetClass="exit" nodeType="afterEffect" presetID="10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6" dur="1000" fill="hold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9" presetClass="exit" nodeType="afterEffect" presetID="10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0" dur="1000" fill="hold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3" presetClass="exit" nodeType="afterEffect" presetID="10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4" dur="1000" fill="hold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7" presetClass="exit" nodeType="afterEffect" presetID="10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8" dur="1000" fill="hold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Class="exit" nodeType="afterEffect" presetID="10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2" dur="1000" fill="hold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Class="exit" nodeType="afterEffect" presetID="10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6" dur="1000" fill="hold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9" presetClass="exit" nodeType="afterEffect" presetID="10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0" dur="1000" fill="hold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3" presetClass="exit" nodeType="afterEffect" presetID="10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4" dur="1000" fill="hold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Class="entr" nodeType="clickEffect" presetID="10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0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Class="emph" nodeType="afterEffect" presetSubtype="0" presetID="8" grpId="4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110700000">
                                      <p:cBhvr>
                                        <p:cTn id="203" dur="8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000"/>
                            </p:stCondLst>
                            <p:childTnLst>
                              <p:par>
                                <p:cTn id="205" presetClass="entr" nodeType="afterEffect" presetID="9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7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9" presetClass="entr" nodeType="afterEffect" presetID="9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1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3" presetClass="entr" nodeType="afterEffect" presetID="9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4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5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7" presetClass="entr" nodeType="afterEffect" presetID="9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8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9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1" presetClass="entr" nodeType="afterEffect" presetID="9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3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5" presetClass="entr" nodeType="afterEffect" presetID="9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9" presetClass="entr" nodeType="afterEffect" presetID="9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1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3" presetClass="entr" nodeType="afterEffect" presetID="9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5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7" presetClass="entr" nodeType="afterEffect" presetID="9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9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Class="entr" nodeType="afterEffect" presetID="9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3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5" presetClass="entr" nodeType="afterEffect" presetID="9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7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9" presetClass="entr" nodeType="afterEffect" presetID="9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1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3" presetClass="entr" nodeType="afterEffect" presetID="9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5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57" presetClass="entr" nodeType="afterEffect" presetID="9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8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9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61" presetClass="entr" nodeType="afterEffect" presetID="9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2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3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Class="exit" nodeType="clickEffect" presetID="10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67" dur="1000" fill="hold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Class="exit" nodeType="afterEffect" presetID="10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1" dur="1000" fill="hold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Class="exit" nodeType="afterEffect" presetID="10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5" dur="1000" fill="hold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000"/>
                            </p:stCondLst>
                            <p:childTnLst>
                              <p:par>
                                <p:cTn id="278" presetClass="exit" nodeType="afterEffect" presetID="10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9" dur="1000" fill="hold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000"/>
                            </p:stCondLst>
                            <p:childTnLst>
                              <p:par>
                                <p:cTn id="282" presetClass="exit" nodeType="afterEffect" presetID="10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3" dur="1000" fill="hold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0"/>
                            </p:stCondLst>
                            <p:childTnLst>
                              <p:par>
                                <p:cTn id="286" presetClass="exit" nodeType="afterEffect" presetID="10" grpId="7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7" dur="1000" fill="hold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6000"/>
                            </p:stCondLst>
                            <p:childTnLst>
                              <p:par>
                                <p:cTn id="290" presetClass="exit" nodeType="afterEffect" presetID="10" grpId="7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1" dur="1000" fill="hold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000"/>
                            </p:stCondLst>
                            <p:childTnLst>
                              <p:par>
                                <p:cTn id="294" presetClass="exit" nodeType="afterEffect" presetID="10" grpId="7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5" dur="1000" fill="hold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000"/>
                            </p:stCondLst>
                            <p:childTnLst>
                              <p:par>
                                <p:cTn id="298" presetClass="exit" nodeType="afterEffect" presetID="10" grpId="7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9" dur="1000" fill="hold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000"/>
                            </p:stCondLst>
                            <p:childTnLst>
                              <p:par>
                                <p:cTn id="302" presetClass="exit" nodeType="afterEffect" presetID="10" grpId="7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3" dur="1000" fill="hold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6" presetClass="exit" nodeType="afterEffect" presetID="10" grpId="7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7" dur="1000" fill="hold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0" presetClass="exit" nodeType="afterEffect" presetID="10" grpId="7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1" dur="1000" fill="hold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4" presetClass="exit" nodeType="afterEffect" presetID="10" grpId="7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5" dur="1000" fill="hold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8" presetClass="exit" nodeType="afterEffect" presetID="10" grpId="7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9" dur="1000" fill="hold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2" presetClass="exit" nodeType="afterEffect" presetID="10" grpId="7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3" dur="1000" fill="hold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62"/>
      <p:bldP build="whole" bldLvl="1" animBg="1" rev="0" advAuto="0" spid="294" grpId="68"/>
      <p:bldP build="whole" bldLvl="1" animBg="1" rev="0" advAuto="0" spid="296" grpId="63"/>
      <p:bldP build="whole" bldLvl="1" animBg="1" rev="0" advAuto="0" spid="284" grpId="75"/>
      <p:bldP build="whole" bldLvl="1" animBg="1" rev="0" advAuto="0" spid="295" grpId="66"/>
      <p:bldP build="whole" bldLvl="1" animBg="1" rev="0" advAuto="0" spid="251" grpId="33"/>
      <p:bldP build="whole" bldLvl="1" animBg="1" rev="0" advAuto="0" spid="296" grpId="69"/>
      <p:bldP build="whole" bldLvl="1" animBg="1" rev="0" advAuto="0" spid="260" grpId="45"/>
      <p:bldP build="whole" bldLvl="1" animBg="1" rev="0" advAuto="0" spid="272" grpId="29"/>
      <p:bldP build="whole" bldLvl="1" animBg="1" rev="0" advAuto="0" spid="262" grpId="6"/>
      <p:bldP build="whole" bldLvl="1" animBg="1" rev="0" advAuto="0" spid="277" grpId="22"/>
      <p:bldP build="whole" bldLvl="1" animBg="1" rev="0" advAuto="0" spid="289" grpId="77"/>
      <p:bldP build="whole" bldLvl="1" animBg="1" rev="0" advAuto="0" spid="290" grpId="56"/>
      <p:bldP build="whole" bldLvl="1" animBg="1" rev="0" advAuto="0" spid="248" grpId="9"/>
      <p:bldP build="whole" bldLvl="1" animBg="1" rev="0" advAuto="0" spid="249" grpId="40"/>
      <p:bldP build="whole" bldLvl="1" animBg="1" rev="0" advAuto="0" spid="274" grpId="21"/>
      <p:bldP build="whole" bldLvl="1" animBg="1" rev="0" advAuto="0" spid="298" grpId="58"/>
      <p:bldP build="whole" bldLvl="1" animBg="1" rev="0" advAuto="0" spid="277" grpId="38"/>
      <p:bldP build="whole" bldLvl="1" animBg="1" rev="0" advAuto="0" spid="274" grpId="28"/>
      <p:bldP build="whole" bldLvl="1" animBg="1" rev="0" advAuto="0" spid="246" grpId="19"/>
      <p:bldP build="whole" bldLvl="1" animBg="1" rev="0" advAuto="0" spid="292" grpId="57"/>
      <p:bldP build="whole" bldLvl="1" animBg="1" rev="0" advAuto="0" spid="298" grpId="72"/>
      <p:bldP build="whole" bldLvl="1" animBg="1" rev="0" advAuto="0" spid="290" grpId="78"/>
      <p:bldP build="whole" bldLvl="1" animBg="1" rev="0" advAuto="0" spid="280" grpId="23"/>
      <p:bldP build="whole" bldLvl="1" animBg="1" rev="0" advAuto="0" spid="261" grpId="20"/>
      <p:bldP build="whole" bldLvl="1" animBg="1" rev="0" advAuto="0" spid="273" grpId="14"/>
      <p:bldP build="whole" bldLvl="1" animBg="1" rev="0" advAuto="0" spid="246" grpId="34"/>
      <p:bldP build="whole" bldLvl="1" animBg="1" rev="0" advAuto="0" spid="280" grpId="32"/>
      <p:bldP build="whole" bldLvl="1" animBg="1" rev="0" advAuto="0" spid="292" grpId="71"/>
      <p:bldP build="whole" bldLvl="1" animBg="1" rev="0" advAuto="0" spid="248" grpId="43"/>
      <p:bldP build="whole" bldLvl="1" animBg="1" rev="0" advAuto="0" spid="282" grpId="26"/>
      <p:bldP build="whole" bldLvl="1" animBg="1" rev="0" advAuto="0" spid="287" grpId="53"/>
      <p:bldP build="whole" bldLvl="1" animBg="1" rev="0" advAuto="0" spid="283" grpId="48"/>
      <p:bldP build="whole" bldLvl="1" animBg="1" rev="0" advAuto="0" spid="275" grpId="15"/>
      <p:bldP build="whole" bldLvl="1" animBg="1" rev="0" advAuto="0" spid="262" grpId="47"/>
      <p:bldP build="whole" bldLvl="1" animBg="1" rev="0" advAuto="0" spid="273" grpId="27"/>
      <p:bldP build="whole" bldLvl="1" animBg="1" rev="0" advAuto="0" spid="250" grpId="11"/>
      <p:bldP build="whole" bldLvl="1" animBg="1" rev="0" advAuto="0" spid="278" grpId="17"/>
      <p:bldP build="whole" bldLvl="1" animBg="1" rev="0" advAuto="0" spid="281" grpId="24"/>
      <p:bldP build="whole" bldLvl="1" animBg="1" rev="0" advAuto="0" spid="293" grpId="60"/>
      <p:bldP build="whole" bldLvl="1" animBg="1" rev="0" advAuto="0" spid="297" grpId="64"/>
      <p:bldP build="whole" bldLvl="1" animBg="1" rev="0" advAuto="0" spid="282" grpId="42"/>
      <p:bldP build="whole" bldLvl="1" animBg="1" rev="0" advAuto="0" spid="275" grpId="31"/>
      <p:bldP build="whole" bldLvl="1" animBg="1" rev="0" advAuto="0" spid="261" grpId="46"/>
      <p:bldP build="whole" bldLvl="1" animBg="1" rev="0" advAuto="0" spid="293" grpId="65"/>
      <p:bldP build="whole" bldLvl="1" animBg="1" rev="0" advAuto="0" spid="270" grpId="1"/>
      <p:bldP build="whole" bldLvl="1" animBg="1" rev="0" advAuto="0" spid="291" grpId="59"/>
      <p:bldP build="whole" bldLvl="1" animBg="1" rev="0" advAuto="0" spid="297" grpId="70"/>
      <p:bldP build="whole" bldLvl="1" animBg="1" rev="0" advAuto="0" spid="287" grpId="76"/>
      <p:bldP build="whole" bldLvl="1" animBg="1" rev="0" advAuto="0" spid="286" grpId="52"/>
      <p:bldP build="whole" bldLvl="1" animBg="1" rev="0" advAuto="0" spid="279" grpId="18"/>
      <p:bldP build="whole" bldLvl="1" animBg="1" rev="0" advAuto="0" spid="267" grpId="4"/>
      <p:bldP build="whole" bldLvl="1" animBg="1" rev="0" advAuto="0" spid="281" grpId="39"/>
      <p:bldP build="whole" bldLvl="1" animBg="1" rev="0" advAuto="0" spid="247" grpId="8"/>
      <p:bldP build="whole" bldLvl="1" animBg="1" rev="0" advAuto="0" spid="276" grpId="16"/>
      <p:bldP build="whole" bldLvl="1" animBg="1" rev="0" advAuto="0" spid="285" grpId="50"/>
      <p:bldP build="whole" bldLvl="1" animBg="1" rev="0" advAuto="0" spid="250" grpId="37"/>
      <p:bldP build="whole" bldLvl="1" animBg="1" rev="0" advAuto="0" spid="267" grpId="5"/>
      <p:bldP build="whole" bldLvl="1" animBg="1" rev="0" advAuto="0" spid="291" grpId="67"/>
      <p:bldP build="whole" bldLvl="1" animBg="1" rev="0" advAuto="0" spid="278" grpId="44"/>
      <p:bldP build="whole" bldLvl="1" animBg="1" rev="0" advAuto="0" spid="288" grpId="54"/>
      <p:bldP build="whole" bldLvl="1" animBg="1" rev="0" advAuto="0" spid="286" grpId="73"/>
      <p:bldP build="whole" bldLvl="1" animBg="1" rev="0" advAuto="0" spid="276" grpId="36"/>
      <p:bldP build="whole" bldLvl="1" animBg="1" rev="0" advAuto="0" spid="284" grpId="51"/>
      <p:bldP build="whole" bldLvl="1" animBg="1" rev="0" advAuto="0" spid="260" grpId="13"/>
      <p:bldP build="whole" bldLvl="1" animBg="1" rev="0" advAuto="0" spid="271" grpId="3"/>
      <p:bldP build="whole" bldLvl="1" animBg="1" rev="0" advAuto="0" spid="245" grpId="25"/>
      <p:bldP build="whole" bldLvl="1" animBg="1" rev="0" advAuto="0" spid="247" grpId="30"/>
      <p:bldP build="whole" bldLvl="1" animBg="1" rev="0" advAuto="0" spid="279" grpId="41"/>
      <p:bldP build="whole" bldLvl="1" animBg="1" rev="0" advAuto="0" spid="251" grpId="12"/>
      <p:bldP build="whole" bldLvl="1" animBg="1" rev="0" advAuto="0" spid="245" grpId="35"/>
      <p:bldP build="whole" bldLvl="1" animBg="1" rev="0" advAuto="0" spid="268" grpId="2"/>
      <p:bldP build="whole" bldLvl="1" animBg="1" rev="0" advAuto="0" spid="272" grpId="7"/>
      <p:bldP build="whole" bldLvl="1" animBg="1" rev="0" advAuto="0" spid="249" grpId="10"/>
      <p:bldP build="whole" bldLvl="1" animBg="1" rev="0" advAuto="0" spid="289" grpId="55"/>
      <p:bldP build="whole" bldLvl="1" animBg="1" rev="0" advAuto="0" spid="288" grpId="74"/>
      <p:bldP build="whole" bldLvl="1" animBg="1" rev="0" advAuto="0" spid="294" grpId="61"/>
      <p:bldP build="whole" bldLvl="1" animBg="1" rev="0" advAuto="0" spid="285" grpId="79"/>
      <p:bldP build="whole" bldLvl="1" animBg="1" rev="0" advAuto="0" spid="267" grpId="49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"/>
          <p:cNvSpPr/>
          <p:nvPr/>
        </p:nvSpPr>
        <p:spPr>
          <a:xfrm>
            <a:off x="2244295" y="1747181"/>
            <a:ext cx="2859287" cy="4865611"/>
          </a:xfrm>
          <a:prstGeom prst="rect">
            <a:avLst/>
          </a:prstGeom>
          <a:solidFill>
            <a:srgbClr val="D5D4A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301" name="Why it’s not enough to say “no” to sin"/>
          <p:cNvSpPr txBox="1"/>
          <p:nvPr>
            <p:ph type="ctrTitle"/>
          </p:nvPr>
        </p:nvSpPr>
        <p:spPr>
          <a:xfrm>
            <a:off x="511842" y="286681"/>
            <a:ext cx="6882346" cy="1089026"/>
          </a:xfrm>
          <a:prstGeom prst="rect">
            <a:avLst/>
          </a:prstGeom>
        </p:spPr>
        <p:txBody>
          <a:bodyPr/>
          <a:lstStyle/>
          <a:p>
            <a:pPr/>
            <a:r>
              <a:t>Why it’s not enough to say “no” to sin</a:t>
            </a:r>
          </a:p>
        </p:txBody>
      </p:sp>
      <p:sp>
        <p:nvSpPr>
          <p:cNvPr id="302" name="Rectangle"/>
          <p:cNvSpPr/>
          <p:nvPr/>
        </p:nvSpPr>
        <p:spPr>
          <a:xfrm>
            <a:off x="-168705" y="1747181"/>
            <a:ext cx="2702263" cy="4865611"/>
          </a:xfrm>
          <a:prstGeom prst="rect">
            <a:avLst/>
          </a:prstGeom>
          <a:solidFill>
            <a:srgbClr val="F8F5EB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303" name="TextBox 66"/>
          <p:cNvSpPr txBox="1"/>
          <p:nvPr/>
        </p:nvSpPr>
        <p:spPr>
          <a:xfrm>
            <a:off x="1470879" y="2051203"/>
            <a:ext cx="125891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18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Sin</a:t>
            </a:r>
          </a:p>
        </p:txBody>
      </p:sp>
      <p:sp>
        <p:nvSpPr>
          <p:cNvPr id="304" name="TextBox 40"/>
          <p:cNvSpPr txBox="1"/>
          <p:nvPr/>
        </p:nvSpPr>
        <p:spPr>
          <a:xfrm>
            <a:off x="65014" y="2035515"/>
            <a:ext cx="125891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400"/>
              </a:spcBef>
              <a:defRPr sz="18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Energy</a:t>
            </a:r>
          </a:p>
        </p:txBody>
      </p:sp>
      <p:sp>
        <p:nvSpPr>
          <p:cNvPr id="305" name="power…"/>
          <p:cNvSpPr txBox="1"/>
          <p:nvPr/>
        </p:nvSpPr>
        <p:spPr>
          <a:xfrm>
            <a:off x="173000" y="2548360"/>
            <a:ext cx="1171897" cy="36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power</a:t>
            </a:r>
          </a:p>
          <a:p>
            <a:pPr algn="r"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pleasure</a:t>
            </a:r>
          </a:p>
          <a:p>
            <a:pPr algn="r"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identity</a:t>
            </a:r>
          </a:p>
          <a:p>
            <a:pPr algn="r"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sustenance</a:t>
            </a:r>
          </a:p>
          <a:p>
            <a:pPr algn="r"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justice</a:t>
            </a:r>
          </a:p>
          <a:p>
            <a:pPr algn="r"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renewal</a:t>
            </a:r>
          </a:p>
          <a:p>
            <a:pPr algn="r"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intimacy</a:t>
            </a:r>
          </a:p>
        </p:txBody>
      </p:sp>
      <p:sp>
        <p:nvSpPr>
          <p:cNvPr id="306" name="pride…"/>
          <p:cNvSpPr txBox="1"/>
          <p:nvPr/>
        </p:nvSpPr>
        <p:spPr>
          <a:xfrm>
            <a:off x="1481691" y="2548360"/>
            <a:ext cx="872899" cy="36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pride</a:t>
            </a:r>
          </a:p>
          <a:p>
            <a:pPr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gluttony</a:t>
            </a:r>
          </a:p>
          <a:p>
            <a:pPr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envy</a:t>
            </a:r>
          </a:p>
          <a:p>
            <a:pPr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greed</a:t>
            </a:r>
          </a:p>
          <a:p>
            <a:pPr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anger</a:t>
            </a:r>
          </a:p>
          <a:p>
            <a:pPr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sloth</a:t>
            </a:r>
          </a:p>
          <a:p>
            <a:pPr>
              <a:lnSpc>
                <a:spcPct val="190000"/>
              </a:lnSpc>
              <a:spcBef>
                <a:spcPts val="400"/>
              </a:spcBef>
              <a:defRPr sz="16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lust</a:t>
            </a:r>
          </a:p>
        </p:txBody>
      </p:sp>
      <p:sp>
        <p:nvSpPr>
          <p:cNvPr id="307" name="Rectangle"/>
          <p:cNvSpPr/>
          <p:nvPr/>
        </p:nvSpPr>
        <p:spPr>
          <a:xfrm>
            <a:off x="2226373" y="4118504"/>
            <a:ext cx="3075346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8" name="Rectangle"/>
          <p:cNvSpPr/>
          <p:nvPr/>
        </p:nvSpPr>
        <p:spPr>
          <a:xfrm>
            <a:off x="2213673" y="3585104"/>
            <a:ext cx="3075346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9" name="Rectangle"/>
          <p:cNvSpPr/>
          <p:nvPr/>
        </p:nvSpPr>
        <p:spPr>
          <a:xfrm>
            <a:off x="2200973" y="4651904"/>
            <a:ext cx="3075346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0" name="Rectangle"/>
          <p:cNvSpPr/>
          <p:nvPr/>
        </p:nvSpPr>
        <p:spPr>
          <a:xfrm>
            <a:off x="2200973" y="5718704"/>
            <a:ext cx="3075346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1" name="Rectangle"/>
          <p:cNvSpPr/>
          <p:nvPr/>
        </p:nvSpPr>
        <p:spPr>
          <a:xfrm>
            <a:off x="2188273" y="5185304"/>
            <a:ext cx="3075346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2" name="Rectangle"/>
          <p:cNvSpPr/>
          <p:nvPr/>
        </p:nvSpPr>
        <p:spPr>
          <a:xfrm>
            <a:off x="2226373" y="3051704"/>
            <a:ext cx="3075346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3" name="Rectangle"/>
          <p:cNvSpPr/>
          <p:nvPr/>
        </p:nvSpPr>
        <p:spPr>
          <a:xfrm>
            <a:off x="2213673" y="2518304"/>
            <a:ext cx="3075346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4" name="TextBox 66"/>
          <p:cNvSpPr txBox="1"/>
          <p:nvPr/>
        </p:nvSpPr>
        <p:spPr>
          <a:xfrm>
            <a:off x="2784059" y="2060915"/>
            <a:ext cx="212112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18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Biblical Model</a:t>
            </a:r>
          </a:p>
        </p:txBody>
      </p:sp>
      <p:sp>
        <p:nvSpPr>
          <p:cNvPr id="315" name="TextBox 95"/>
          <p:cNvSpPr txBox="1"/>
          <p:nvPr/>
        </p:nvSpPr>
        <p:spPr>
          <a:xfrm>
            <a:off x="2298910" y="5707146"/>
            <a:ext cx="297766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Anointing by a sinful woman</a:t>
            </a:r>
            <a:endParaRPr sz="5800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algn="ctr">
              <a:lnSpc>
                <a:spcPct val="110000"/>
              </a:lnSpc>
              <a:defRPr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Luke 7:36-39</a:t>
            </a:r>
          </a:p>
        </p:txBody>
      </p:sp>
      <p:sp>
        <p:nvSpPr>
          <p:cNvPr id="316" name="TextBox 91"/>
          <p:cNvSpPr txBox="1"/>
          <p:nvPr/>
        </p:nvSpPr>
        <p:spPr>
          <a:xfrm>
            <a:off x="2298910" y="5180231"/>
            <a:ext cx="297766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Rest for the weary</a:t>
            </a:r>
            <a:endParaRPr sz="5800">
              <a:solidFill>
                <a:srgbClr val="414141"/>
              </a:solidFill>
            </a:endParaRPr>
          </a:p>
          <a:p>
            <a:pPr algn="ctr">
              <a:lnSpc>
                <a:spcPct val="110000"/>
              </a:lnSpc>
              <a:defRPr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Matthew 11:28-30</a:t>
            </a:r>
          </a:p>
        </p:txBody>
      </p:sp>
      <p:sp>
        <p:nvSpPr>
          <p:cNvPr id="317" name="TextBox 84"/>
          <p:cNvSpPr txBox="1"/>
          <p:nvPr/>
        </p:nvSpPr>
        <p:spPr>
          <a:xfrm>
            <a:off x="2312142" y="4646739"/>
            <a:ext cx="295119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Clearing of the temple</a:t>
            </a:r>
            <a:endParaRPr sz="5800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algn="ctr">
              <a:lnSpc>
                <a:spcPct val="110000"/>
              </a:lnSpc>
              <a:defRPr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John 2:13-17</a:t>
            </a:r>
          </a:p>
        </p:txBody>
      </p:sp>
      <p:sp>
        <p:nvSpPr>
          <p:cNvPr id="318" name="TextBox 80"/>
          <p:cNvSpPr txBox="1"/>
          <p:nvPr/>
        </p:nvSpPr>
        <p:spPr>
          <a:xfrm>
            <a:off x="2319859" y="4100993"/>
            <a:ext cx="295119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Feeding the five thousand</a:t>
            </a:r>
            <a:endParaRPr sz="5800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algn="ctr">
              <a:lnSpc>
                <a:spcPct val="110000"/>
              </a:lnSpc>
              <a:defRPr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Mark 6:32-44</a:t>
            </a:r>
          </a:p>
        </p:txBody>
      </p:sp>
      <p:sp>
        <p:nvSpPr>
          <p:cNvPr id="319" name="TextBox 76"/>
          <p:cNvSpPr txBox="1"/>
          <p:nvPr/>
        </p:nvSpPr>
        <p:spPr>
          <a:xfrm>
            <a:off x="2319031" y="3562687"/>
            <a:ext cx="295285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One body, many parts</a:t>
            </a:r>
            <a:endParaRPr sz="5800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algn="ctr">
              <a:lnSpc>
                <a:spcPct val="110000"/>
              </a:lnSpc>
              <a:defRPr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1 Corinthians 12:14-27</a:t>
            </a:r>
          </a:p>
        </p:txBody>
      </p:sp>
      <p:sp>
        <p:nvSpPr>
          <p:cNvPr id="320" name="TextBox 72"/>
          <p:cNvSpPr txBox="1"/>
          <p:nvPr/>
        </p:nvSpPr>
        <p:spPr>
          <a:xfrm>
            <a:off x="2286074" y="3038291"/>
            <a:ext cx="299024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The believer’s freedom</a:t>
            </a:r>
            <a:endParaRPr sz="5800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algn="ctr">
              <a:lnSpc>
                <a:spcPct val="110000"/>
              </a:lnSpc>
              <a:defRPr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1 Corinthians 10:23-33</a:t>
            </a:r>
          </a:p>
        </p:txBody>
      </p:sp>
      <p:sp>
        <p:nvSpPr>
          <p:cNvPr id="321" name="TextBox 71"/>
          <p:cNvSpPr txBox="1"/>
          <p:nvPr/>
        </p:nvSpPr>
        <p:spPr>
          <a:xfrm>
            <a:off x="2313021" y="2502101"/>
            <a:ext cx="295285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Request of James and John</a:t>
            </a:r>
            <a:endParaRPr sz="5800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algn="ctr">
              <a:lnSpc>
                <a:spcPct val="110000"/>
              </a:lnSpc>
              <a:defRPr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Mark 10:35-45</a:t>
            </a:r>
          </a:p>
        </p:txBody>
      </p:sp>
      <p:sp>
        <p:nvSpPr>
          <p:cNvPr id="322" name="Rectangle"/>
          <p:cNvSpPr/>
          <p:nvPr/>
        </p:nvSpPr>
        <p:spPr>
          <a:xfrm>
            <a:off x="5092899" y="1747181"/>
            <a:ext cx="1853883" cy="4865611"/>
          </a:xfrm>
          <a:prstGeom prst="rect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323" name="TextBox 66"/>
          <p:cNvSpPr txBox="1"/>
          <p:nvPr/>
        </p:nvSpPr>
        <p:spPr>
          <a:xfrm>
            <a:off x="5155689" y="1784415"/>
            <a:ext cx="1753702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18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Redirection of energies</a:t>
            </a:r>
          </a:p>
        </p:txBody>
      </p:sp>
      <p:sp>
        <p:nvSpPr>
          <p:cNvPr id="324" name="Rectangle"/>
          <p:cNvSpPr/>
          <p:nvPr/>
        </p:nvSpPr>
        <p:spPr>
          <a:xfrm>
            <a:off x="5097507" y="5716500"/>
            <a:ext cx="1844667" cy="503592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5" name="Rectangle"/>
          <p:cNvSpPr/>
          <p:nvPr/>
        </p:nvSpPr>
        <p:spPr>
          <a:xfrm>
            <a:off x="5097507" y="5183100"/>
            <a:ext cx="1844667" cy="503592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6" name="Rectangle"/>
          <p:cNvSpPr/>
          <p:nvPr/>
        </p:nvSpPr>
        <p:spPr>
          <a:xfrm>
            <a:off x="5097507" y="4649700"/>
            <a:ext cx="1844667" cy="503592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7" name="Rectangle"/>
          <p:cNvSpPr/>
          <p:nvPr/>
        </p:nvSpPr>
        <p:spPr>
          <a:xfrm>
            <a:off x="5097507" y="4116300"/>
            <a:ext cx="1844667" cy="503592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8" name="Rectangle"/>
          <p:cNvSpPr/>
          <p:nvPr/>
        </p:nvSpPr>
        <p:spPr>
          <a:xfrm>
            <a:off x="5097507" y="3582900"/>
            <a:ext cx="1844667" cy="503592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9" name="Rectangle"/>
          <p:cNvSpPr/>
          <p:nvPr/>
        </p:nvSpPr>
        <p:spPr>
          <a:xfrm>
            <a:off x="5097507" y="3049500"/>
            <a:ext cx="1844667" cy="503592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0" name="Rectangle"/>
          <p:cNvSpPr/>
          <p:nvPr/>
        </p:nvSpPr>
        <p:spPr>
          <a:xfrm>
            <a:off x="5097507" y="2516100"/>
            <a:ext cx="1844667" cy="503592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1" name="TextBox 70"/>
          <p:cNvSpPr txBox="1"/>
          <p:nvPr/>
        </p:nvSpPr>
        <p:spPr>
          <a:xfrm>
            <a:off x="5183957" y="2480284"/>
            <a:ext cx="176830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Greatness through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servanthood</a:t>
            </a:r>
          </a:p>
        </p:txBody>
      </p:sp>
      <p:sp>
        <p:nvSpPr>
          <p:cNvPr id="332" name="TextBox 73"/>
          <p:cNvSpPr txBox="1"/>
          <p:nvPr/>
        </p:nvSpPr>
        <p:spPr>
          <a:xfrm>
            <a:off x="5159400" y="3018352"/>
            <a:ext cx="157039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What is</a:t>
            </a:r>
            <a:endParaRPr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beneficial</a:t>
            </a:r>
            <a:r>
              <a:t>?</a:t>
            </a:r>
          </a:p>
        </p:txBody>
      </p:sp>
      <p:sp>
        <p:nvSpPr>
          <p:cNvPr id="333" name="TextBox 77"/>
          <p:cNvSpPr txBox="1"/>
          <p:nvPr/>
        </p:nvSpPr>
        <p:spPr>
          <a:xfrm>
            <a:off x="5158389" y="3545871"/>
            <a:ext cx="1571406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Everybody is</a:t>
            </a:r>
            <a:endParaRPr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>
              <a:defRPr sz="14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needed</a:t>
            </a:r>
          </a:p>
        </p:txBody>
      </p:sp>
      <p:sp>
        <p:nvSpPr>
          <p:cNvPr id="334" name="TextBox 81"/>
          <p:cNvSpPr txBox="1"/>
          <p:nvPr/>
        </p:nvSpPr>
        <p:spPr>
          <a:xfrm>
            <a:off x="5155689" y="4080601"/>
            <a:ext cx="1588936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Multiplication</a:t>
            </a:r>
            <a:r>
              <a:t> through giving</a:t>
            </a:r>
          </a:p>
        </p:txBody>
      </p:sp>
      <p:sp>
        <p:nvSpPr>
          <p:cNvPr id="335" name="TextBox 85"/>
          <p:cNvSpPr txBox="1"/>
          <p:nvPr/>
        </p:nvSpPr>
        <p:spPr>
          <a:xfrm>
            <a:off x="5173259" y="4622696"/>
            <a:ext cx="154584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Zeal</a:t>
            </a:r>
            <a:r>
              <a:t> for God’s cause</a:t>
            </a:r>
          </a:p>
        </p:txBody>
      </p:sp>
      <p:sp>
        <p:nvSpPr>
          <p:cNvPr id="336" name="TextBox 90"/>
          <p:cNvSpPr txBox="1"/>
          <p:nvPr/>
        </p:nvSpPr>
        <p:spPr>
          <a:xfrm>
            <a:off x="5183956" y="5140219"/>
            <a:ext cx="1539277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Finding rest by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taking the yoke</a:t>
            </a:r>
          </a:p>
        </p:txBody>
      </p:sp>
      <p:sp>
        <p:nvSpPr>
          <p:cNvPr id="337" name="TextBox 94"/>
          <p:cNvSpPr txBox="1"/>
          <p:nvPr/>
        </p:nvSpPr>
        <p:spPr>
          <a:xfrm>
            <a:off x="5183718" y="5687296"/>
            <a:ext cx="1539514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Relating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affection</a:t>
            </a:r>
            <a:r>
              <a:t> to Jesus</a:t>
            </a:r>
          </a:p>
        </p:txBody>
      </p:sp>
      <p:sp>
        <p:nvSpPr>
          <p:cNvPr id="338" name="Rectangle"/>
          <p:cNvSpPr/>
          <p:nvPr/>
        </p:nvSpPr>
        <p:spPr>
          <a:xfrm>
            <a:off x="6947099" y="1747181"/>
            <a:ext cx="1853883" cy="4865611"/>
          </a:xfrm>
          <a:prstGeom prst="rect">
            <a:avLst/>
          </a:prstGeom>
          <a:solidFill>
            <a:srgbClr val="6552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339" name="TextBox 66"/>
          <p:cNvSpPr txBox="1"/>
          <p:nvPr/>
        </p:nvSpPr>
        <p:spPr>
          <a:xfrm>
            <a:off x="7009889" y="1784415"/>
            <a:ext cx="1753702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1800">
                <a:solidFill>
                  <a:schemeClr val="accent3">
                    <a:lumOff val="44000"/>
                  </a:schemeClr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Communal Qualities</a:t>
            </a:r>
          </a:p>
        </p:txBody>
      </p:sp>
      <p:sp>
        <p:nvSpPr>
          <p:cNvPr id="340" name="Rectangle"/>
          <p:cNvSpPr/>
          <p:nvPr/>
        </p:nvSpPr>
        <p:spPr>
          <a:xfrm>
            <a:off x="6951707" y="5716500"/>
            <a:ext cx="1844667" cy="503592"/>
          </a:xfrm>
          <a:prstGeom prst="rect">
            <a:avLst/>
          </a:prstGeom>
          <a:solidFill>
            <a:srgbClr val="F8F5EB">
              <a:alpha val="20997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1" name="Rectangle"/>
          <p:cNvSpPr/>
          <p:nvPr/>
        </p:nvSpPr>
        <p:spPr>
          <a:xfrm>
            <a:off x="6951707" y="5183100"/>
            <a:ext cx="1844667" cy="503592"/>
          </a:xfrm>
          <a:prstGeom prst="rect">
            <a:avLst/>
          </a:prstGeom>
          <a:solidFill>
            <a:srgbClr val="F8F5EB">
              <a:alpha val="20997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2" name="Rectangle"/>
          <p:cNvSpPr/>
          <p:nvPr/>
        </p:nvSpPr>
        <p:spPr>
          <a:xfrm>
            <a:off x="6951707" y="4649700"/>
            <a:ext cx="1844667" cy="503592"/>
          </a:xfrm>
          <a:prstGeom prst="rect">
            <a:avLst/>
          </a:prstGeom>
          <a:solidFill>
            <a:srgbClr val="F8F5EB">
              <a:alpha val="20997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3" name="Rectangle"/>
          <p:cNvSpPr/>
          <p:nvPr/>
        </p:nvSpPr>
        <p:spPr>
          <a:xfrm>
            <a:off x="6951707" y="4116300"/>
            <a:ext cx="1844667" cy="503592"/>
          </a:xfrm>
          <a:prstGeom prst="rect">
            <a:avLst/>
          </a:prstGeom>
          <a:solidFill>
            <a:srgbClr val="F8F5EB">
              <a:alpha val="20997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4" name="Rectangle"/>
          <p:cNvSpPr/>
          <p:nvPr/>
        </p:nvSpPr>
        <p:spPr>
          <a:xfrm>
            <a:off x="6951707" y="3582900"/>
            <a:ext cx="1844667" cy="503592"/>
          </a:xfrm>
          <a:prstGeom prst="rect">
            <a:avLst/>
          </a:prstGeom>
          <a:solidFill>
            <a:srgbClr val="F8F5EB">
              <a:alpha val="20997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Rectangle"/>
          <p:cNvSpPr/>
          <p:nvPr/>
        </p:nvSpPr>
        <p:spPr>
          <a:xfrm>
            <a:off x="6951707" y="3049500"/>
            <a:ext cx="1844667" cy="503592"/>
          </a:xfrm>
          <a:prstGeom prst="rect">
            <a:avLst/>
          </a:prstGeom>
          <a:solidFill>
            <a:srgbClr val="F8F5EB">
              <a:alpha val="20997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6" name="Rectangle"/>
          <p:cNvSpPr/>
          <p:nvPr/>
        </p:nvSpPr>
        <p:spPr>
          <a:xfrm>
            <a:off x="6951707" y="2516100"/>
            <a:ext cx="1844667" cy="503592"/>
          </a:xfrm>
          <a:prstGeom prst="rect">
            <a:avLst/>
          </a:prstGeom>
          <a:solidFill>
            <a:srgbClr val="F8F5EB">
              <a:alpha val="20997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7" name="TextBox 70"/>
          <p:cNvSpPr txBox="1"/>
          <p:nvPr/>
        </p:nvSpPr>
        <p:spPr>
          <a:xfrm>
            <a:off x="6987357" y="2480284"/>
            <a:ext cx="176830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Empowering</a:t>
            </a:r>
            <a:r>
              <a:t> </a:t>
            </a:r>
            <a:r>
              <a:rPr>
                <a:latin typeface="Mulish ExtraLight Regular"/>
                <a:ea typeface="Mulish ExtraLight Regular"/>
                <a:cs typeface="Mulish ExtraLight Regular"/>
                <a:sym typeface="Mulish ExtraLight Regular"/>
              </a:rPr>
              <a:t>leadership</a:t>
            </a:r>
          </a:p>
        </p:txBody>
      </p:sp>
      <p:sp>
        <p:nvSpPr>
          <p:cNvPr id="348" name="TextBox 73"/>
          <p:cNvSpPr txBox="1"/>
          <p:nvPr/>
        </p:nvSpPr>
        <p:spPr>
          <a:xfrm>
            <a:off x="7077099" y="3018352"/>
            <a:ext cx="157039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Effective </a:t>
            </a:r>
            <a:r>
              <a:rPr>
                <a:latin typeface="Mulish ExtraLight Regular"/>
                <a:ea typeface="Mulish ExtraLight Regular"/>
                <a:cs typeface="Mulish ExtraLight Regular"/>
                <a:sym typeface="Mulish ExtraLight Regular"/>
              </a:rPr>
              <a:t>structures</a:t>
            </a:r>
          </a:p>
        </p:txBody>
      </p:sp>
      <p:sp>
        <p:nvSpPr>
          <p:cNvPr id="349" name="TextBox 77"/>
          <p:cNvSpPr txBox="1"/>
          <p:nvPr/>
        </p:nvSpPr>
        <p:spPr>
          <a:xfrm>
            <a:off x="7076089" y="3545871"/>
            <a:ext cx="157140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Gift-based </a:t>
            </a:r>
            <a:r>
              <a:rPr>
                <a:latin typeface="Mulish ExtraLight Regular"/>
                <a:ea typeface="Mulish ExtraLight Regular"/>
                <a:cs typeface="Mulish ExtraLight Regular"/>
                <a:sym typeface="Mulish ExtraLight Regular"/>
              </a:rPr>
              <a:t>ministry</a:t>
            </a:r>
          </a:p>
        </p:txBody>
      </p:sp>
      <p:sp>
        <p:nvSpPr>
          <p:cNvPr id="350" name="TextBox 81"/>
          <p:cNvSpPr txBox="1"/>
          <p:nvPr/>
        </p:nvSpPr>
        <p:spPr>
          <a:xfrm>
            <a:off x="7073389" y="4080601"/>
            <a:ext cx="158893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Need-oriented </a:t>
            </a:r>
            <a:r>
              <a:rPr>
                <a:latin typeface="Mulish ExtraLight Regular"/>
                <a:ea typeface="Mulish ExtraLight Regular"/>
                <a:cs typeface="Mulish ExtraLight Regular"/>
                <a:sym typeface="Mulish ExtraLight Regular"/>
              </a:rPr>
              <a:t>evangelism</a:t>
            </a:r>
          </a:p>
        </p:txBody>
      </p:sp>
      <p:sp>
        <p:nvSpPr>
          <p:cNvPr id="351" name="TextBox 85"/>
          <p:cNvSpPr txBox="1"/>
          <p:nvPr/>
        </p:nvSpPr>
        <p:spPr>
          <a:xfrm>
            <a:off x="7090959" y="4622696"/>
            <a:ext cx="154584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Loving </a:t>
            </a:r>
            <a:r>
              <a:rPr>
                <a:latin typeface="Mulish ExtraLight Regular"/>
                <a:ea typeface="Mulish ExtraLight Regular"/>
                <a:cs typeface="Mulish ExtraLight Regular"/>
                <a:sym typeface="Mulish ExtraLight Regular"/>
              </a:rPr>
              <a:t>relationships</a:t>
            </a:r>
          </a:p>
        </p:txBody>
      </p:sp>
      <p:sp>
        <p:nvSpPr>
          <p:cNvPr id="352" name="TextBox 90"/>
          <p:cNvSpPr txBox="1"/>
          <p:nvPr/>
        </p:nvSpPr>
        <p:spPr>
          <a:xfrm>
            <a:off x="7076256" y="5140219"/>
            <a:ext cx="153927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Passionate s</a:t>
            </a:r>
            <a:r>
              <a:rPr>
                <a:latin typeface="Mulish ExtraLight Regular"/>
                <a:ea typeface="Mulish ExtraLight Regular"/>
                <a:cs typeface="Mulish ExtraLight Regular"/>
                <a:sym typeface="Mulish ExtraLight Regular"/>
              </a:rPr>
              <a:t>pirituality</a:t>
            </a:r>
          </a:p>
        </p:txBody>
      </p:sp>
      <p:sp>
        <p:nvSpPr>
          <p:cNvPr id="353" name="TextBox 94"/>
          <p:cNvSpPr txBox="1"/>
          <p:nvPr/>
        </p:nvSpPr>
        <p:spPr>
          <a:xfrm>
            <a:off x="7037919" y="5687296"/>
            <a:ext cx="152175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4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Inspiring </a:t>
            </a:r>
            <a:r>
              <a:rPr>
                <a:latin typeface="Mulish ExtraLight Regular"/>
                <a:ea typeface="Mulish ExtraLight Regular"/>
                <a:cs typeface="Mulish ExtraLight Regular"/>
                <a:sym typeface="Mulish ExtraLight Regular"/>
              </a:rPr>
              <a:t>worship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5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5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Subtype="8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5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Subtype="8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5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Subtype="8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5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Subtype="8" presetID="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5" dur="1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Class="entr" nodeType="clickEffect" presetSubtype="8" presetID="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5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Class="entr" nodeType="clickEffect" presetSubtype="8" presetID="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Class="entr" nodeType="after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5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Class="entr" nodeType="clickEffect" presetSubtype="8" presetID="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Class="entr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5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Class="entr" nodeType="clickEffect" presetSubtype="8" presetID="2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Class="entr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5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Class="entr" nodeType="clickEffect" presetSubtype="8" presetID="2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Class="entr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5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Class="entr" nodeType="clickEffect" presetSubtype="8" presetID="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Class="entr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Class="entr" nodeType="clickEffect" presetSubtype="8" presetID="2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Class="entr" nodeType="after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5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Class="entr" nodeType="clickEffect" presetSubtype="8" presetID="2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Class="entr" nodeType="afterEffect" presetID="10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5" dur="1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Class="entr" nodeType="clickEffect" presetSubtype="8" presetID="2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Class="entr" nodeType="afterEffect" presetID="10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5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Class="entr" nodeType="clickEffect" presetSubtype="8" presetID="2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Class="entr" nodeType="afterEffect" presetID="10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4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5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Class="entr" nodeType="clickEffect" presetSubtype="8" presetID="2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Class="entr" nodeType="afterEffect" presetID="10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4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5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Class="entr" nodeType="clickEffect" presetSubtype="8" presetID="2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Class="entr" nodeType="afterEffect" presetID="10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4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5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Class="entr" nodeType="clickEffect" presetSubtype="8" presetID="2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9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Class="entr" nodeType="afterEffect" presetID="10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Class="entr" nodeType="clickEffect" presetSubtype="8" presetID="2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Class="entr" nodeType="afterEffect" presetID="10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5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Class="entr" nodeType="clickEffect" presetSubtype="8" presetID="2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Class="entr" nodeType="afterEffect" presetID="10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5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12"/>
      <p:bldP build="whole" bldLvl="1" animBg="1" rev="0" advAuto="0" spid="349" grpId="45"/>
      <p:bldP build="whole" bldLvl="1" animBg="1" rev="0" advAuto="0" spid="330" grpId="24"/>
      <p:bldP build="whole" bldLvl="1" animBg="1" rev="0" advAuto="0" spid="353" grpId="53"/>
      <p:bldP build="whole" bldLvl="1" animBg="1" rev="0" advAuto="0" spid="317" grpId="17"/>
      <p:bldP build="whole" bldLvl="1" animBg="1" rev="0" advAuto="0" spid="348" grpId="43"/>
      <p:bldP build="whole" bldLvl="1" animBg="1" rev="0" advAuto="0" spid="314" grpId="7"/>
      <p:bldP build="whole" bldLvl="1" animBg="1" rev="0" advAuto="0" spid="341" grpId="50"/>
      <p:bldP build="whole" bldLvl="1" animBg="1" rev="0" advAuto="0" spid="302" grpId="1"/>
      <p:bldP build="whole" bldLvl="1" animBg="1" rev="0" advAuto="0" spid="351" grpId="49"/>
      <p:bldP build="whole" bldLvl="1" animBg="1" rev="0" advAuto="0" spid="300" grpId="6"/>
      <p:bldP build="whole" bldLvl="1" animBg="1" rev="0" advAuto="0" spid="350" grpId="47"/>
      <p:bldP build="whole" bldLvl="1" animBg="1" rev="0" advAuto="0" spid="338" grpId="38"/>
      <p:bldP build="whole" bldLvl="1" animBg="1" rev="0" advAuto="0" spid="346" grpId="40"/>
      <p:bldP build="whole" bldLvl="1" animBg="1" rev="0" advAuto="0" spid="347" grpId="41"/>
      <p:bldP build="whole" bldLvl="1" animBg="1" rev="0" advAuto="0" spid="329" grpId="26"/>
      <p:bldP build="whole" bldLvl="1" animBg="1" rev="0" advAuto="0" spid="304" grpId="2"/>
      <p:bldP build="whole" bldLvl="1" animBg="1" rev="0" advAuto="0" spid="305" grpId="4"/>
      <p:bldP build="whole" bldLvl="1" animBg="1" rev="0" advAuto="0" spid="306" grpId="5"/>
      <p:bldP build="whole" bldLvl="1" animBg="1" rev="0" advAuto="0" spid="325" grpId="34"/>
      <p:bldP build="whole" bldLvl="1" animBg="1" rev="0" advAuto="0" spid="318" grpId="15"/>
      <p:bldP build="whole" bldLvl="1" animBg="1" rev="0" advAuto="0" spid="303" grpId="3"/>
      <p:bldP build="whole" bldLvl="1" animBg="1" rev="0" advAuto="0" spid="323" grpId="23"/>
      <p:bldP build="whole" bldLvl="1" animBg="1" rev="0" advAuto="0" spid="322" grpId="22"/>
      <p:bldP build="whole" bldLvl="1" animBg="1" rev="0" advAuto="0" spid="313" grpId="8"/>
      <p:bldP build="whole" bldLvl="1" animBg="1" rev="0" advAuto="0" spid="334" grpId="31"/>
      <p:bldP build="whole" bldLvl="1" animBg="1" rev="0" advAuto="0" spid="311" grpId="18"/>
      <p:bldP build="whole" bldLvl="1" animBg="1" rev="0" advAuto="0" spid="307" grpId="14"/>
      <p:bldP build="whole" bldLvl="1" animBg="1" rev="0" advAuto="0" spid="320" grpId="11"/>
      <p:bldP build="whole" bldLvl="1" animBg="1" rev="0" advAuto="0" spid="345" grpId="42"/>
      <p:bldP build="whole" bldLvl="1" animBg="1" rev="0" advAuto="0" spid="343" grpId="46"/>
      <p:bldP build="whole" bldLvl="1" animBg="1" rev="0" advAuto="0" spid="335" grpId="33"/>
      <p:bldP build="whole" bldLvl="1" animBg="1" rev="0" advAuto="0" spid="332" grpId="27"/>
      <p:bldP build="whole" bldLvl="1" animBg="1" rev="0" advAuto="0" spid="316" grpId="19"/>
      <p:bldP build="whole" bldLvl="1" animBg="1" rev="0" advAuto="0" spid="321" grpId="9"/>
      <p:bldP build="whole" bldLvl="1" animBg="1" rev="0" advAuto="0" spid="326" grpId="32"/>
      <p:bldP build="whole" bldLvl="1" animBg="1" rev="0" advAuto="0" spid="319" grpId="13"/>
      <p:bldP build="whole" bldLvl="1" animBg="1" rev="0" advAuto="0" spid="315" grpId="21"/>
      <p:bldP build="whole" bldLvl="1" animBg="1" rev="0" advAuto="0" spid="344" grpId="44"/>
      <p:bldP build="whole" bldLvl="1" animBg="1" rev="0" advAuto="0" spid="339" grpId="39"/>
      <p:bldP build="whole" bldLvl="1" animBg="1" rev="0" advAuto="0" spid="327" grpId="30"/>
      <p:bldP build="whole" bldLvl="1" animBg="1" rev="0" advAuto="0" spid="309" grpId="16"/>
      <p:bldP build="whole" bldLvl="1" animBg="1" rev="0" advAuto="0" spid="328" grpId="28"/>
      <p:bldP build="whole" bldLvl="1" animBg="1" rev="0" advAuto="0" spid="324" grpId="36"/>
      <p:bldP build="whole" bldLvl="1" animBg="1" rev="0" advAuto="0" spid="336" grpId="35"/>
      <p:bldP build="whole" bldLvl="1" animBg="1" rev="0" advAuto="0" spid="342" grpId="48"/>
      <p:bldP build="whole" bldLvl="1" animBg="1" rev="0" advAuto="0" spid="331" grpId="25"/>
      <p:bldP build="whole" bldLvl="1" animBg="1" rev="0" advAuto="0" spid="310" grpId="20"/>
      <p:bldP build="whole" bldLvl="1" animBg="1" rev="0" advAuto="0" spid="340" grpId="52"/>
      <p:bldP build="whole" bldLvl="1" animBg="1" rev="0" advAuto="0" spid="312" grpId="10"/>
      <p:bldP build="whole" bldLvl="1" animBg="1" rev="0" advAuto="0" spid="352" grpId="51"/>
      <p:bldP build="whole" bldLvl="1" animBg="1" rev="0" advAuto="0" spid="333" grpId="29"/>
      <p:bldP build="whole" bldLvl="1" animBg="1" rev="0" advAuto="0" spid="337" grpId="37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hristian consumers or disciples?"/>
          <p:cNvSpPr txBox="1"/>
          <p:nvPr>
            <p:ph type="ctrTitle"/>
          </p:nvPr>
        </p:nvSpPr>
        <p:spPr>
          <a:xfrm>
            <a:off x="502302" y="249686"/>
            <a:ext cx="7847513" cy="1089026"/>
          </a:xfrm>
          <a:prstGeom prst="rect">
            <a:avLst/>
          </a:prstGeom>
        </p:spPr>
        <p:txBody>
          <a:bodyPr/>
          <a:lstStyle/>
          <a:p>
            <a:pPr/>
            <a:r>
              <a:t>Christian consumers or disciples?</a:t>
            </a:r>
          </a:p>
        </p:txBody>
      </p:sp>
      <p:grpSp>
        <p:nvGrpSpPr>
          <p:cNvPr id="368" name="Group"/>
          <p:cNvGrpSpPr/>
          <p:nvPr/>
        </p:nvGrpSpPr>
        <p:grpSpPr>
          <a:xfrm>
            <a:off x="1125336" y="1620181"/>
            <a:ext cx="3073356" cy="4865611"/>
            <a:chOff x="0" y="0"/>
            <a:chExt cx="3073354" cy="4865609"/>
          </a:xfrm>
        </p:grpSpPr>
        <p:sp>
          <p:nvSpPr>
            <p:cNvPr id="356" name="Rectangle"/>
            <p:cNvSpPr/>
            <p:nvPr/>
          </p:nvSpPr>
          <p:spPr>
            <a:xfrm>
              <a:off x="0" y="0"/>
              <a:ext cx="3031651" cy="4865610"/>
            </a:xfrm>
            <a:prstGeom prst="rect">
              <a:avLst/>
            </a:prstGeom>
            <a:solidFill>
              <a:srgbClr val="F8F5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357" name="TextBox 66"/>
            <p:cNvSpPr/>
            <p:nvPr/>
          </p:nvSpPr>
          <p:spPr>
            <a:xfrm>
              <a:off x="1602843" y="304021"/>
              <a:ext cx="12589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400"/>
                </a:spcBef>
                <a:defRPr sz="1800">
                  <a:latin typeface="Mulish ExtraLight Black"/>
                  <a:ea typeface="Mulish ExtraLight Black"/>
                  <a:cs typeface="Mulish ExtraLight Black"/>
                  <a:sym typeface="Mulish ExtraLight Black"/>
                </a:defRPr>
              </a:lvl1pPr>
            </a:lstStyle>
            <a:p>
              <a:pPr/>
              <a:r>
                <a:t>Sin</a:t>
              </a:r>
            </a:p>
          </p:txBody>
        </p:sp>
        <p:sp>
          <p:nvSpPr>
            <p:cNvPr id="358" name="TextBox 40"/>
            <p:cNvSpPr/>
            <p:nvPr/>
          </p:nvSpPr>
          <p:spPr>
            <a:xfrm>
              <a:off x="196977" y="288334"/>
              <a:ext cx="12589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400"/>
                </a:spcBef>
                <a:defRPr sz="1800">
                  <a:latin typeface="Mulish ExtraLight Black"/>
                  <a:ea typeface="Mulish ExtraLight Black"/>
                  <a:cs typeface="Mulish ExtraLight Black"/>
                  <a:sym typeface="Mulish ExtraLight Black"/>
                </a:defRPr>
              </a:lvl1pPr>
            </a:lstStyle>
            <a:p>
              <a:pPr/>
              <a:r>
                <a:t>Energy</a:t>
              </a:r>
            </a:p>
          </p:txBody>
        </p:sp>
        <p:sp>
          <p:nvSpPr>
            <p:cNvPr id="359" name="Rectangle"/>
            <p:cNvSpPr/>
            <p:nvPr/>
          </p:nvSpPr>
          <p:spPr>
            <a:xfrm>
              <a:off x="4963" y="805518"/>
              <a:ext cx="3068392" cy="421641"/>
            </a:xfrm>
            <a:prstGeom prst="rect">
              <a:avLst/>
            </a:prstGeom>
            <a:solidFill>
              <a:schemeClr val="accent3">
                <a:lumOff val="44000"/>
                <a:alpha val="701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0" name="Rectangle"/>
            <p:cNvSpPr/>
            <p:nvPr/>
          </p:nvSpPr>
          <p:spPr>
            <a:xfrm>
              <a:off x="4963" y="1338918"/>
              <a:ext cx="3068392" cy="421641"/>
            </a:xfrm>
            <a:prstGeom prst="rect">
              <a:avLst/>
            </a:prstGeom>
            <a:solidFill>
              <a:schemeClr val="accent3">
                <a:lumOff val="44000"/>
                <a:alpha val="701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1" name="Rectangle"/>
            <p:cNvSpPr/>
            <p:nvPr/>
          </p:nvSpPr>
          <p:spPr>
            <a:xfrm>
              <a:off x="4963" y="1872318"/>
              <a:ext cx="3068392" cy="421641"/>
            </a:xfrm>
            <a:prstGeom prst="rect">
              <a:avLst/>
            </a:prstGeom>
            <a:solidFill>
              <a:schemeClr val="accent3">
                <a:lumOff val="44000"/>
                <a:alpha val="701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2" name="Rectangle"/>
            <p:cNvSpPr/>
            <p:nvPr/>
          </p:nvSpPr>
          <p:spPr>
            <a:xfrm>
              <a:off x="4963" y="2405718"/>
              <a:ext cx="3068392" cy="421641"/>
            </a:xfrm>
            <a:prstGeom prst="rect">
              <a:avLst/>
            </a:prstGeom>
            <a:solidFill>
              <a:schemeClr val="accent3">
                <a:lumOff val="44000"/>
                <a:alpha val="701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3" name="Rectangle"/>
            <p:cNvSpPr/>
            <p:nvPr/>
          </p:nvSpPr>
          <p:spPr>
            <a:xfrm>
              <a:off x="4963" y="2939118"/>
              <a:ext cx="3068392" cy="421641"/>
            </a:xfrm>
            <a:prstGeom prst="rect">
              <a:avLst/>
            </a:prstGeom>
            <a:solidFill>
              <a:schemeClr val="accent3">
                <a:lumOff val="44000"/>
                <a:alpha val="701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4" name="Rectangle"/>
            <p:cNvSpPr/>
            <p:nvPr/>
          </p:nvSpPr>
          <p:spPr>
            <a:xfrm>
              <a:off x="4963" y="3472518"/>
              <a:ext cx="3068392" cy="421641"/>
            </a:xfrm>
            <a:prstGeom prst="rect">
              <a:avLst/>
            </a:prstGeom>
            <a:solidFill>
              <a:schemeClr val="accent3">
                <a:lumOff val="44000"/>
                <a:alpha val="701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5" name="Rectangle"/>
            <p:cNvSpPr/>
            <p:nvPr/>
          </p:nvSpPr>
          <p:spPr>
            <a:xfrm>
              <a:off x="4963" y="4005918"/>
              <a:ext cx="3068392" cy="421641"/>
            </a:xfrm>
            <a:prstGeom prst="rect">
              <a:avLst/>
            </a:prstGeom>
            <a:solidFill>
              <a:schemeClr val="accent3">
                <a:lumOff val="44000"/>
                <a:alpha val="701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6" name="power…"/>
            <p:cNvSpPr/>
            <p:nvPr/>
          </p:nvSpPr>
          <p:spPr>
            <a:xfrm>
              <a:off x="1476859" y="80117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power</a:t>
              </a:r>
            </a:p>
            <a:p>
              <a:pPr algn="r"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pleasure</a:t>
              </a:r>
            </a:p>
            <a:p>
              <a:pPr algn="r"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identity</a:t>
              </a:r>
            </a:p>
            <a:p>
              <a:pPr algn="r"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sustenance</a:t>
              </a:r>
            </a:p>
            <a:p>
              <a:pPr algn="r"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justice</a:t>
              </a:r>
            </a:p>
            <a:p>
              <a:pPr algn="r"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renewal</a:t>
              </a:r>
            </a:p>
            <a:p>
              <a:pPr algn="r"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intimacy</a:t>
              </a:r>
            </a:p>
          </p:txBody>
        </p:sp>
        <p:sp>
          <p:nvSpPr>
            <p:cNvPr id="367" name="pride…"/>
            <p:cNvSpPr/>
            <p:nvPr/>
          </p:nvSpPr>
          <p:spPr>
            <a:xfrm>
              <a:off x="1613654" y="80117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pride</a:t>
              </a:r>
            </a:p>
            <a:p>
              <a:pPr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gluttony</a:t>
              </a:r>
            </a:p>
            <a:p>
              <a:pPr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envy</a:t>
              </a:r>
            </a:p>
            <a:p>
              <a:pPr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greed</a:t>
              </a:r>
            </a:p>
            <a:p>
              <a:pPr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anger</a:t>
              </a:r>
            </a:p>
            <a:p>
              <a:pPr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sloth</a:t>
              </a:r>
            </a:p>
            <a:p>
              <a:pPr>
                <a:lnSpc>
                  <a:spcPct val="190000"/>
                </a:lnSpc>
                <a:spcBef>
                  <a:spcPts val="400"/>
                </a:spcBef>
                <a:defRPr sz="1600"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pPr>
              <a:r>
                <a:t>lust</a:t>
              </a:r>
            </a:p>
          </p:txBody>
        </p:sp>
      </p:grpSp>
      <p:sp>
        <p:nvSpPr>
          <p:cNvPr id="369" name="Rectangle"/>
          <p:cNvSpPr/>
          <p:nvPr/>
        </p:nvSpPr>
        <p:spPr>
          <a:xfrm>
            <a:off x="4996840" y="1620181"/>
            <a:ext cx="2859287" cy="4865611"/>
          </a:xfrm>
          <a:prstGeom prst="rect">
            <a:avLst/>
          </a:prstGeom>
          <a:solidFill>
            <a:srgbClr val="D5D4A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370" name="Rectangle"/>
          <p:cNvSpPr/>
          <p:nvPr/>
        </p:nvSpPr>
        <p:spPr>
          <a:xfrm>
            <a:off x="4978918" y="3991504"/>
            <a:ext cx="2895131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1" name="Rectangle"/>
          <p:cNvSpPr/>
          <p:nvPr/>
        </p:nvSpPr>
        <p:spPr>
          <a:xfrm>
            <a:off x="4966218" y="3458104"/>
            <a:ext cx="2920531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2" name="Rectangle"/>
          <p:cNvSpPr/>
          <p:nvPr/>
        </p:nvSpPr>
        <p:spPr>
          <a:xfrm>
            <a:off x="4953518" y="4524904"/>
            <a:ext cx="2945931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3" name="Rectangle"/>
          <p:cNvSpPr/>
          <p:nvPr/>
        </p:nvSpPr>
        <p:spPr>
          <a:xfrm>
            <a:off x="4953518" y="5591704"/>
            <a:ext cx="2945931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4" name="Rectangle"/>
          <p:cNvSpPr/>
          <p:nvPr/>
        </p:nvSpPr>
        <p:spPr>
          <a:xfrm>
            <a:off x="4940818" y="5058304"/>
            <a:ext cx="2945931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5" name="Rectangle"/>
          <p:cNvSpPr/>
          <p:nvPr/>
        </p:nvSpPr>
        <p:spPr>
          <a:xfrm>
            <a:off x="4978918" y="2924704"/>
            <a:ext cx="2895131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6" name="Rectangle"/>
          <p:cNvSpPr/>
          <p:nvPr/>
        </p:nvSpPr>
        <p:spPr>
          <a:xfrm>
            <a:off x="4966218" y="2391304"/>
            <a:ext cx="2920531" cy="503593"/>
          </a:xfrm>
          <a:prstGeom prst="rect">
            <a:avLst/>
          </a:prstGeom>
          <a:solidFill>
            <a:srgbClr val="F8F5EB">
              <a:alpha val="43293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7" name="TextBox 66"/>
          <p:cNvSpPr txBox="1"/>
          <p:nvPr/>
        </p:nvSpPr>
        <p:spPr>
          <a:xfrm>
            <a:off x="5341726" y="1689813"/>
            <a:ext cx="212112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18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Structural presence of sin</a:t>
            </a:r>
          </a:p>
        </p:txBody>
      </p:sp>
      <p:sp>
        <p:nvSpPr>
          <p:cNvPr id="378" name="Arrow"/>
          <p:cNvSpPr/>
          <p:nvPr/>
        </p:nvSpPr>
        <p:spPr>
          <a:xfrm>
            <a:off x="4163877" y="2441770"/>
            <a:ext cx="1134801" cy="415027"/>
          </a:xfrm>
          <a:prstGeom prst="rightArrow">
            <a:avLst>
              <a:gd name="adj1" fmla="val 100000"/>
              <a:gd name="adj2" fmla="val 86299"/>
            </a:avLst>
          </a:prstGeom>
          <a:solidFill>
            <a:srgbClr val="6C718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379" name="TextBox 95"/>
          <p:cNvSpPr txBox="1"/>
          <p:nvPr/>
        </p:nvSpPr>
        <p:spPr>
          <a:xfrm>
            <a:off x="5236297" y="5683480"/>
            <a:ext cx="2380374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Selling with sex</a:t>
            </a:r>
          </a:p>
        </p:txBody>
      </p:sp>
      <p:sp>
        <p:nvSpPr>
          <p:cNvPr id="380" name="TextBox 91"/>
          <p:cNvSpPr txBox="1"/>
          <p:nvPr/>
        </p:nvSpPr>
        <p:spPr>
          <a:xfrm>
            <a:off x="5287097" y="5150080"/>
            <a:ext cx="2380374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Wellness instead of training</a:t>
            </a:r>
          </a:p>
        </p:txBody>
      </p:sp>
      <p:sp>
        <p:nvSpPr>
          <p:cNvPr id="381" name="TextBox 84"/>
          <p:cNvSpPr txBox="1"/>
          <p:nvPr/>
        </p:nvSpPr>
        <p:spPr>
          <a:xfrm>
            <a:off x="5223597" y="4629030"/>
            <a:ext cx="2380374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Culture of moral outrage</a:t>
            </a:r>
          </a:p>
        </p:txBody>
      </p:sp>
      <p:sp>
        <p:nvSpPr>
          <p:cNvPr id="382" name="TextBox 80"/>
          <p:cNvSpPr txBox="1"/>
          <p:nvPr/>
        </p:nvSpPr>
        <p:spPr>
          <a:xfrm>
            <a:off x="5236297" y="4082581"/>
            <a:ext cx="2380374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Shareholder value</a:t>
            </a:r>
          </a:p>
        </p:txBody>
      </p:sp>
      <p:sp>
        <p:nvSpPr>
          <p:cNvPr id="383" name="TextBox 76"/>
          <p:cNvSpPr txBox="1"/>
          <p:nvPr/>
        </p:nvSpPr>
        <p:spPr>
          <a:xfrm>
            <a:off x="5287097" y="3537530"/>
            <a:ext cx="2380374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Glorification of the average</a:t>
            </a:r>
          </a:p>
        </p:txBody>
      </p:sp>
      <p:sp>
        <p:nvSpPr>
          <p:cNvPr id="384" name="TextBox 72"/>
          <p:cNvSpPr txBox="1"/>
          <p:nvPr/>
        </p:nvSpPr>
        <p:spPr>
          <a:xfrm>
            <a:off x="5147188" y="3000497"/>
            <a:ext cx="266019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Industrial animal agriculture</a:t>
            </a:r>
          </a:p>
        </p:txBody>
      </p:sp>
      <p:sp>
        <p:nvSpPr>
          <p:cNvPr id="385" name="TextBox 71"/>
          <p:cNvSpPr txBox="1"/>
          <p:nvPr/>
        </p:nvSpPr>
        <p:spPr>
          <a:xfrm>
            <a:off x="5212103" y="2470730"/>
            <a:ext cx="238037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Status symbols</a:t>
            </a:r>
          </a:p>
        </p:txBody>
      </p:sp>
      <p:sp>
        <p:nvSpPr>
          <p:cNvPr id="386" name="Arrow"/>
          <p:cNvSpPr/>
          <p:nvPr/>
        </p:nvSpPr>
        <p:spPr>
          <a:xfrm>
            <a:off x="4151177" y="2949770"/>
            <a:ext cx="1134801" cy="415027"/>
          </a:xfrm>
          <a:prstGeom prst="rightArrow">
            <a:avLst>
              <a:gd name="adj1" fmla="val 100000"/>
              <a:gd name="adj2" fmla="val 89272"/>
            </a:avLst>
          </a:prstGeom>
          <a:solidFill>
            <a:srgbClr val="6C718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387" name="Arrow"/>
          <p:cNvSpPr/>
          <p:nvPr/>
        </p:nvSpPr>
        <p:spPr>
          <a:xfrm>
            <a:off x="4151177" y="3495871"/>
            <a:ext cx="1134801" cy="415026"/>
          </a:xfrm>
          <a:prstGeom prst="rightArrow">
            <a:avLst>
              <a:gd name="adj1" fmla="val 100000"/>
              <a:gd name="adj2" fmla="val 87288"/>
            </a:avLst>
          </a:prstGeom>
          <a:solidFill>
            <a:srgbClr val="6C718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388" name="Arrow"/>
          <p:cNvSpPr/>
          <p:nvPr/>
        </p:nvSpPr>
        <p:spPr>
          <a:xfrm>
            <a:off x="4163877" y="4029271"/>
            <a:ext cx="1134801" cy="415026"/>
          </a:xfrm>
          <a:prstGeom prst="rightArrow">
            <a:avLst>
              <a:gd name="adj1" fmla="val 100000"/>
              <a:gd name="adj2" fmla="val 88196"/>
            </a:avLst>
          </a:prstGeom>
          <a:solidFill>
            <a:srgbClr val="6C718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389" name="Arrow"/>
          <p:cNvSpPr/>
          <p:nvPr/>
        </p:nvSpPr>
        <p:spPr>
          <a:xfrm>
            <a:off x="4151177" y="4575371"/>
            <a:ext cx="1134801" cy="415026"/>
          </a:xfrm>
          <a:prstGeom prst="rightArrow">
            <a:avLst>
              <a:gd name="adj1" fmla="val 100000"/>
              <a:gd name="adj2" fmla="val 90348"/>
            </a:avLst>
          </a:prstGeom>
          <a:solidFill>
            <a:srgbClr val="6C718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390" name="Arrow"/>
          <p:cNvSpPr/>
          <p:nvPr/>
        </p:nvSpPr>
        <p:spPr>
          <a:xfrm>
            <a:off x="4151177" y="5121471"/>
            <a:ext cx="1134801" cy="415026"/>
          </a:xfrm>
          <a:prstGeom prst="rightArrow">
            <a:avLst>
              <a:gd name="adj1" fmla="val 100000"/>
              <a:gd name="adj2" fmla="val 88564"/>
            </a:avLst>
          </a:prstGeom>
          <a:solidFill>
            <a:srgbClr val="6C718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391" name="Arrow"/>
          <p:cNvSpPr/>
          <p:nvPr/>
        </p:nvSpPr>
        <p:spPr>
          <a:xfrm>
            <a:off x="4151177" y="5629471"/>
            <a:ext cx="1134801" cy="415026"/>
          </a:xfrm>
          <a:prstGeom prst="rightArrow">
            <a:avLst>
              <a:gd name="adj1" fmla="val 100000"/>
              <a:gd name="adj2" fmla="val 84539"/>
            </a:avLst>
          </a:prstGeom>
          <a:solidFill>
            <a:srgbClr val="6C718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Class="entr" nodeType="afterEffect" presetID="10" grpId="5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Class="entr" nodeType="afterEffect" presetID="10" grpId="8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Class="entr" nodeType="after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Class="entr" nodeType="afterEffect" presetID="10" grpId="11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Class="entr" nodeType="after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Class="entr" nodeType="afterEffect" presetID="10" grpId="14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Class="entr" nodeType="afterEffect" presetSubtype="8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Class="entr" nodeType="afterEffect" presetID="10" grpId="17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8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Class="entr" nodeType="afterEffect" presetSubtype="8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Class="entr" nodeType="afterEffect" presetID="10" grpId="20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clickEffect" presetSubtype="8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Class="entr" nodeType="afterEffect" presetSubtype="8" presetID="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Class="entr" nodeType="afterEffect" presetID="10" grpId="23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8" grpId="12"/>
      <p:bldP build="whole" bldLvl="1" animBg="1" rev="0" advAuto="0" spid="372" grpId="16"/>
      <p:bldP build="whole" bldLvl="1" animBg="1" rev="0" advAuto="0" spid="380" grpId="20"/>
      <p:bldP build="whole" bldLvl="1" animBg="1" rev="0" advAuto="0" spid="384" grpId="8"/>
      <p:bldP build="whole" bldLvl="1" animBg="1" rev="0" advAuto="0" spid="382" grpId="14"/>
      <p:bldP build="whole" bldLvl="1" animBg="1" rev="0" advAuto="0" spid="379" grpId="23"/>
      <p:bldP build="whole" bldLvl="1" animBg="1" rev="0" advAuto="0" spid="385" grpId="5"/>
      <p:bldP build="whole" bldLvl="1" animBg="1" rev="0" advAuto="0" spid="381" grpId="17"/>
      <p:bldP build="whole" bldLvl="1" animBg="1" rev="0" advAuto="0" spid="386" grpId="6"/>
      <p:bldP build="whole" bldLvl="1" animBg="1" rev="0" advAuto="0" spid="369" grpId="1"/>
      <p:bldP build="whole" bldLvl="1" animBg="1" rev="0" advAuto="0" spid="390" grpId="18"/>
      <p:bldP build="whole" bldLvl="1" animBg="1" rev="0" advAuto="0" spid="387" grpId="9"/>
      <p:bldP build="whole" bldLvl="1" animBg="1" rev="0" advAuto="0" spid="371" grpId="10"/>
      <p:bldP build="whole" bldLvl="1" animBg="1" rev="0" advAuto="0" spid="383" grpId="11"/>
      <p:bldP build="whole" bldLvl="1" animBg="1" rev="0" advAuto="0" spid="391" grpId="21"/>
      <p:bldP build="whole" bldLvl="1" animBg="1" rev="0" advAuto="0" spid="376" grpId="4"/>
      <p:bldP build="whole" bldLvl="1" animBg="1" rev="0" advAuto="0" spid="375" grpId="7"/>
      <p:bldP build="whole" bldLvl="1" animBg="1" rev="0" advAuto="0" spid="370" grpId="13"/>
      <p:bldP build="whole" bldLvl="1" animBg="1" rev="0" advAuto="0" spid="378" grpId="3"/>
      <p:bldP build="whole" bldLvl="1" animBg="1" rev="0" advAuto="0" spid="389" grpId="15"/>
      <p:bldP build="whole" bldLvl="1" animBg="1" rev="0" advAuto="0" spid="373" grpId="22"/>
      <p:bldP build="whole" bldLvl="1" animBg="1" rev="0" advAuto="0" spid="374" grpId="19"/>
      <p:bldP build="whole" bldLvl="1" animBg="1" rev="0" advAuto="0" spid="37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le 2"/>
          <p:cNvSpPr txBox="1"/>
          <p:nvPr>
            <p:ph type="ctrTitle"/>
          </p:nvPr>
        </p:nvSpPr>
        <p:spPr>
          <a:xfrm>
            <a:off x="633762" y="279400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pride</a:t>
            </a:r>
          </a:p>
        </p:txBody>
      </p:sp>
      <p:pic>
        <p:nvPicPr>
          <p:cNvPr id="394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9998" y="1340519"/>
            <a:ext cx="7263865" cy="5070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4" y="0"/>
                </a:moveTo>
                <a:cubicBezTo>
                  <a:pt x="1126" y="0"/>
                  <a:pt x="0" y="1613"/>
                  <a:pt x="0" y="3601"/>
                </a:cubicBezTo>
                <a:lnTo>
                  <a:pt x="0" y="17999"/>
                </a:lnTo>
                <a:cubicBezTo>
                  <a:pt x="0" y="19987"/>
                  <a:pt x="1126" y="21600"/>
                  <a:pt x="2514" y="21600"/>
                </a:cubicBezTo>
                <a:lnTo>
                  <a:pt x="19086" y="21600"/>
                </a:lnTo>
                <a:cubicBezTo>
                  <a:pt x="20474" y="21600"/>
                  <a:pt x="21600" y="19987"/>
                  <a:pt x="21600" y="17999"/>
                </a:cubicBezTo>
                <a:lnTo>
                  <a:pt x="21600" y="3601"/>
                </a:lnTo>
                <a:cubicBezTo>
                  <a:pt x="21600" y="1613"/>
                  <a:pt x="20474" y="0"/>
                  <a:pt x="19086" y="0"/>
                </a:cubicBezTo>
                <a:lnTo>
                  <a:pt x="2514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12000" dir="9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A path away from pride"/>
          <p:cNvSpPr txBox="1"/>
          <p:nvPr>
            <p:ph type="ctrTitle"/>
          </p:nvPr>
        </p:nvSpPr>
        <p:spPr>
          <a:xfrm>
            <a:off x="608362" y="352553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pride</a:t>
            </a:r>
          </a:p>
        </p:txBody>
      </p:sp>
      <p:sp>
        <p:nvSpPr>
          <p:cNvPr id="399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00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01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02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03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04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05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06" name="Group"/>
          <p:cNvSpPr/>
          <p:nvPr/>
        </p:nvSpPr>
        <p:spPr>
          <a:xfrm>
            <a:off x="3675595" y="6086386"/>
            <a:ext cx="166933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pride</a:t>
            </a:r>
          </a:p>
        </p:txBody>
      </p:sp>
      <p:sp>
        <p:nvSpPr>
          <p:cNvPr id="407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08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09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14" name="Group"/>
          <p:cNvGrpSpPr/>
          <p:nvPr/>
        </p:nvGrpSpPr>
        <p:grpSpPr>
          <a:xfrm>
            <a:off x="3867344" y="3256244"/>
            <a:ext cx="1275768" cy="1275768"/>
            <a:chOff x="0" y="0"/>
            <a:chExt cx="1275767" cy="1275767"/>
          </a:xfrm>
        </p:grpSpPr>
        <p:sp>
          <p:nvSpPr>
            <p:cNvPr id="410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6127355">
                <a:srgbClr val="9B63C8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411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5400000">
                <a:srgbClr val="C6C82D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412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301820">
                <a:srgbClr val="C873BF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413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0202313">
                <a:srgbClr val="67C8A9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</p:grpSp>
      <p:sp>
        <p:nvSpPr>
          <p:cNvPr id="415" name="Circle"/>
          <p:cNvSpPr/>
          <p:nvPr/>
        </p:nvSpPr>
        <p:spPr>
          <a:xfrm>
            <a:off x="3867344" y="3256244"/>
            <a:ext cx="1275768" cy="1275768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416" name="empowering leadership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empowering leadership</a:t>
            </a:r>
          </a:p>
        </p:txBody>
      </p:sp>
      <p:sp>
        <p:nvSpPr>
          <p:cNvPr id="417" name="power"/>
          <p:cNvSpPr txBox="1"/>
          <p:nvPr/>
        </p:nvSpPr>
        <p:spPr>
          <a:xfrm>
            <a:off x="4076640" y="3651557"/>
            <a:ext cx="84919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4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power</a:t>
            </a:r>
          </a:p>
        </p:txBody>
      </p:sp>
      <p:sp>
        <p:nvSpPr>
          <p:cNvPr id="418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19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20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21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22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23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24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25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26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27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28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29" name="Shape"/>
          <p:cNvSpPr/>
          <p:nvPr/>
        </p:nvSpPr>
        <p:spPr>
          <a:xfrm>
            <a:off x="2567912" y="2261236"/>
            <a:ext cx="3939829" cy="3621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11" fill="norm" stroke="1" extrusionOk="0">
                <a:moveTo>
                  <a:pt x="15202" y="0"/>
                </a:moveTo>
                <a:lnTo>
                  <a:pt x="14298" y="1362"/>
                </a:lnTo>
                <a:cubicBezTo>
                  <a:pt x="14808" y="1730"/>
                  <a:pt x="15292" y="2160"/>
                  <a:pt x="15737" y="2664"/>
                </a:cubicBezTo>
                <a:cubicBezTo>
                  <a:pt x="19030" y="6399"/>
                  <a:pt x="19030" y="12453"/>
                  <a:pt x="15737" y="16188"/>
                </a:cubicBezTo>
                <a:cubicBezTo>
                  <a:pt x="12444" y="19922"/>
                  <a:pt x="7105" y="19922"/>
                  <a:pt x="3812" y="16188"/>
                </a:cubicBezTo>
                <a:cubicBezTo>
                  <a:pt x="519" y="12453"/>
                  <a:pt x="519" y="6399"/>
                  <a:pt x="3812" y="2664"/>
                </a:cubicBezTo>
                <a:cubicBezTo>
                  <a:pt x="4256" y="2160"/>
                  <a:pt x="4741" y="1730"/>
                  <a:pt x="5250" y="1362"/>
                </a:cubicBezTo>
                <a:lnTo>
                  <a:pt x="4390" y="63"/>
                </a:lnTo>
                <a:cubicBezTo>
                  <a:pt x="3858" y="466"/>
                  <a:pt x="3351" y="930"/>
                  <a:pt x="2882" y="1463"/>
                </a:cubicBezTo>
                <a:cubicBezTo>
                  <a:pt x="-961" y="5821"/>
                  <a:pt x="-961" y="12885"/>
                  <a:pt x="2882" y="17242"/>
                </a:cubicBezTo>
                <a:cubicBezTo>
                  <a:pt x="6724" y="21600"/>
                  <a:pt x="12954" y="21600"/>
                  <a:pt x="16796" y="17242"/>
                </a:cubicBezTo>
                <a:cubicBezTo>
                  <a:pt x="20639" y="12885"/>
                  <a:pt x="20639" y="5821"/>
                  <a:pt x="16796" y="1463"/>
                </a:cubicBezTo>
                <a:cubicBezTo>
                  <a:pt x="16302" y="902"/>
                  <a:pt x="15766" y="417"/>
                  <a:pt x="15202" y="0"/>
                </a:cubicBezTo>
                <a:close/>
              </a:path>
            </a:pathLst>
          </a:cu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430" name="Line"/>
          <p:cNvSpPr/>
          <p:nvPr/>
        </p:nvSpPr>
        <p:spPr>
          <a:xfrm flipH="1">
            <a:off x="2851793" y="39006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31" name="Line"/>
          <p:cNvSpPr/>
          <p:nvPr/>
        </p:nvSpPr>
        <p:spPr>
          <a:xfrm>
            <a:off x="4505228" y="43592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32" name="Line"/>
          <p:cNvSpPr/>
          <p:nvPr/>
        </p:nvSpPr>
        <p:spPr>
          <a:xfrm flipH="1" flipV="1">
            <a:off x="3595242" y="2532598"/>
            <a:ext cx="585780" cy="848860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33" name="Line"/>
          <p:cNvSpPr/>
          <p:nvPr/>
        </p:nvSpPr>
        <p:spPr>
          <a:xfrm>
            <a:off x="5114367" y="39690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34" name="Line"/>
          <p:cNvSpPr/>
          <p:nvPr/>
        </p:nvSpPr>
        <p:spPr>
          <a:xfrm flipV="1">
            <a:off x="4871075" y="2783713"/>
            <a:ext cx="888889" cy="88888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35" name="Line"/>
          <p:cNvSpPr/>
          <p:nvPr/>
        </p:nvSpPr>
        <p:spPr>
          <a:xfrm>
            <a:off x="4968500" y="4319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36" name="Line"/>
          <p:cNvSpPr/>
          <p:nvPr/>
        </p:nvSpPr>
        <p:spPr>
          <a:xfrm flipH="1">
            <a:off x="3422408" y="43852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37" name="Line"/>
          <p:cNvSpPr/>
          <p:nvPr/>
        </p:nvSpPr>
        <p:spPr>
          <a:xfrm flipH="1">
            <a:off x="2828062" y="2417010"/>
            <a:ext cx="1270787" cy="158895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38" name="Line"/>
          <p:cNvSpPr/>
          <p:nvPr/>
        </p:nvSpPr>
        <p:spPr>
          <a:xfrm>
            <a:off x="4505228" y="4537045"/>
            <a:ext cx="1" cy="1275769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39" name="Line"/>
          <p:cNvSpPr/>
          <p:nvPr/>
        </p:nvSpPr>
        <p:spPr>
          <a:xfrm flipH="1">
            <a:off x="3612427" y="2339116"/>
            <a:ext cx="348040" cy="1652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0" name="Line"/>
          <p:cNvSpPr/>
          <p:nvPr/>
        </p:nvSpPr>
        <p:spPr>
          <a:xfrm>
            <a:off x="4939321" y="2495831"/>
            <a:ext cx="1252587" cy="16846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1" name="Line"/>
          <p:cNvSpPr/>
          <p:nvPr/>
        </p:nvSpPr>
        <p:spPr>
          <a:xfrm>
            <a:off x="5116668" y="2366763"/>
            <a:ext cx="656767" cy="403481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2" name="Line"/>
          <p:cNvSpPr/>
          <p:nvPr/>
        </p:nvSpPr>
        <p:spPr>
          <a:xfrm>
            <a:off x="4758656" y="2601005"/>
            <a:ext cx="1029985" cy="268680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3" name="Line"/>
          <p:cNvSpPr/>
          <p:nvPr/>
        </p:nvSpPr>
        <p:spPr>
          <a:xfrm flipH="1">
            <a:off x="3410163" y="2510346"/>
            <a:ext cx="886949" cy="271609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4" name="Line"/>
          <p:cNvSpPr/>
          <p:nvPr/>
        </p:nvSpPr>
        <p:spPr>
          <a:xfrm flipV="1">
            <a:off x="4519085" y="2604145"/>
            <a:ext cx="1" cy="647065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5" name="empowering leadership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empowering leadership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mph" nodeType="clickEffect" presetSubtype="0" presetID="8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89100000">
                                      <p:cBhvr>
                                        <p:cTn id="29" dur="8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83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5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9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0"/>
                            </p:stCondLst>
                            <p:childTnLst>
                              <p:par>
                                <p:cTn id="91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3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7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000"/>
                            </p:stCondLst>
                            <p:childTnLst>
                              <p:par>
                                <p:cTn id="99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3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5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7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9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1" presetClass="entr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3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xit" nodeType="click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7" dur="1000" fill="hold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Class="exit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1" dur="1000" fill="hold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Class="exit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5" dur="1000" fill="hold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Class="exit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9" dur="1000" fill="hold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Class="exit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3" dur="1000" fill="hold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Class="exit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7" dur="1000" fill="hold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Class="exit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1" dur="1000" fill="hold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Class="exit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5" dur="1000" fill="hold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Class="exit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9" dur="1000" fill="hold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Class="exit" nodeType="after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3" dur="1000" fill="hold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Class="exit" nodeType="after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7" dur="1000" fill="hold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0" presetClass="exit" nodeType="afterEffect" presetID="10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1" dur="1000" fill="hold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4" presetClass="exit" nodeType="afterEffect" presetID="10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5" dur="1000" fill="hold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8" presetClass="exit" nodeType="afterEffect" presetID="10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9" dur="1000" fill="hold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2" presetClass="exit" nodeType="afterEffect" presetID="10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3" dur="1000" fill="hold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6" presetClass="exit" nodeType="afterEffect" presetID="10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7" dur="1000" fill="hold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0" presetClass="exit" nodeType="afterEffect" presetID="10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1" dur="1000" fill="hold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4" presetClass="exit" nodeType="afterEffect" presetID="10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5" dur="1000" fill="hold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Class="exit" nodeType="afterEffect" presetID="10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9" dur="1000" fill="hold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Class="exit" nodeType="afterEffect" presetID="10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3" dur="1000" fill="hold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6" presetClass="exit" nodeType="afterEffect" presetID="10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7" dur="1000" fill="hold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Class="entr" nodeType="clickEffect" presetID="10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3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Class="emph" nodeType="afterEffect" presetSubtype="0" presetID="8" grpId="5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110700000">
                                      <p:cBhvr>
                                        <p:cTn id="206" dur="8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Class="entr" nodeType="afterEffect" presetID="9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0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2" presetClass="entr" nodeType="afterEffect" presetID="9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4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Class="entr" nodeType="afterEffect" presetID="9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8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0" presetClass="entr" nodeType="afterEffect" presetID="9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2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4" presetClass="entr" nodeType="afterEffect" presetID="9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6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8" presetClass="entr" nodeType="afterEffect" presetID="9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0" dur="2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2" presetClass="entr" nodeType="afterEffect" presetID="9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4" dur="2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6" presetClass="entr" nodeType="afterEffect" presetID="9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8"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0" presetClass="entr" nodeType="afterEffect" presetID="9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2" dur="2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4" presetClass="entr" nodeType="afterEffect" presetID="9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6"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8" presetClass="entr" nodeType="afterEffect" presetID="9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0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2" presetClass="entr" nodeType="afterEffect" presetID="9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4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6" presetClass="entr" nodeType="afterEffect" presetID="9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8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0" presetClass="entr" nodeType="afterEffect" presetID="9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2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64" presetClass="entr" nodeType="afterEffect" presetID="9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6" dur="2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8" presetClass="entr" nodeType="afterEffect" presetID="10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0" dur="1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Class="exit" nodeType="clickEffect" presetID="10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4" dur="1000" fill="hold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Class="exit" nodeType="afterEffect" presetID="10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8" dur="1000" fill="hold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Class="exit" nodeType="afterEffect" presetID="10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2" dur="1000" fill="hold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Class="exit" nodeType="afterEffect" presetID="10" grpId="7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6" dur="1000" fill="hold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Class="exit" nodeType="afterEffect" presetID="10" grpId="7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0" dur="1000" fill="hold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0"/>
                            </p:stCondLst>
                            <p:childTnLst>
                              <p:par>
                                <p:cTn id="293" presetClass="exit" nodeType="afterEffect" presetID="10" grpId="7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4" dur="1000" fill="hold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000"/>
                            </p:stCondLst>
                            <p:childTnLst>
                              <p:par>
                                <p:cTn id="297" presetClass="exit" nodeType="afterEffect" presetID="10" grpId="7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8" dur="1000" fill="hold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00"/>
                            </p:stCondLst>
                            <p:childTnLst>
                              <p:par>
                                <p:cTn id="301" presetClass="exit" nodeType="afterEffect" presetID="10" grpId="7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2" dur="1000" fill="hold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000"/>
                            </p:stCondLst>
                            <p:childTnLst>
                              <p:par>
                                <p:cTn id="305" presetClass="exit" nodeType="afterEffect" presetID="10" grpId="7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6" dur="1000" fill="hold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00"/>
                            </p:stCondLst>
                            <p:childTnLst>
                              <p:par>
                                <p:cTn id="309" presetClass="exit" nodeType="afterEffect" presetID="10" grpId="7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0" dur="1000" fill="hold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3" presetClass="exit" nodeType="afterEffect" presetID="10" grpId="7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4" dur="1000" fill="hold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7" presetClass="exit" nodeType="afterEffect" presetID="10" grpId="7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8" dur="1000" fill="hold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1" presetClass="exit" nodeType="afterEffect" presetID="10" grpId="7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2" dur="1000" fill="hold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5" presetClass="exit" nodeType="afterEffect" presetID="10" grpId="8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6" dur="1000" fill="hold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9" presetClass="exit" nodeType="afterEffect" presetID="10" grpId="8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30" dur="1000" fill="hold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30"/>
      <p:bldP build="whole" bldLvl="1" animBg="1" rev="0" advAuto="0" spid="419" grpId="15"/>
      <p:bldP build="whole" bldLvl="1" animBg="1" rev="0" advAuto="0" spid="428" grpId="43"/>
      <p:bldP build="whole" bldLvl="1" animBg="1" rev="0" advAuto="0" spid="438" grpId="58"/>
      <p:bldP build="whole" bldLvl="1" animBg="1" rev="0" advAuto="0" spid="433" grpId="78"/>
      <p:bldP build="whole" bldLvl="1" animBg="1" rev="0" advAuto="0" spid="426" grpId="33"/>
      <p:bldP build="whole" bldLvl="1" animBg="1" rev="0" advAuto="0" spid="420" grpId="22"/>
      <p:bldP build="whole" bldLvl="1" animBg="1" rev="0" advAuto="0" spid="425" grpId="19"/>
      <p:bldP build="whole" bldLvl="1" animBg="1" rev="0" advAuto="0" spid="409" grpId="48"/>
      <p:bldP build="whole" bldLvl="1" animBg="1" rev="0" advAuto="0" spid="408" grpId="21"/>
      <p:bldP build="whole" bldLvl="1" animBg="1" rev="0" advAuto="0" spid="419" grpId="28"/>
      <p:bldP build="whole" bldLvl="1" animBg="1" rev="0" advAuto="0" spid="432" grpId="75"/>
      <p:bldP build="whole" bldLvl="1" animBg="1" rev="0" advAuto="0" spid="404" grpId="38"/>
      <p:bldP build="whole" bldLvl="1" animBg="1" rev="0" advAuto="0" spid="420" grpId="29"/>
      <p:bldP build="whole" bldLvl="1" animBg="1" rev="0" advAuto="0" spid="427" grpId="25"/>
      <p:bldP build="whole" bldLvl="1" animBg="1" rev="0" advAuto="0" spid="437" grpId="60"/>
      <p:bldP build="whole" bldLvl="1" animBg="1" rev="0" advAuto="0" spid="440" grpId="62"/>
      <p:bldP build="whole" bldLvl="1" animBg="1" rev="0" advAuto="0" spid="424" grpId="45"/>
      <p:bldP build="whole" bldLvl="1" animBg="1" rev="0" advAuto="0" spid="438" grpId="73"/>
      <p:bldP build="whole" bldLvl="1" animBg="1" rev="0" advAuto="0" spid="434" grpId="76"/>
      <p:bldP build="whole" bldLvl="1" animBg="1" rev="0" advAuto="0" spid="440" grpId="70"/>
      <p:bldP build="whole" bldLvl="1" animBg="1" rev="0" advAuto="0" spid="430" grpId="77"/>
      <p:bldP build="whole" bldLvl="1" animBg="1" rev="0" advAuto="0" spid="436" grpId="80"/>
      <p:bldP build="whole" bldLvl="1" animBg="1" rev="0" advAuto="0" spid="405" grpId="13"/>
      <p:bldP build="whole" bldLvl="1" animBg="1" rev="0" advAuto="0" spid="437" grpId="69"/>
      <p:bldP build="whole" bldLvl="1" animBg="1" rev="0" advAuto="0" spid="402" grpId="10"/>
      <p:bldP build="whole" bldLvl="1" animBg="1" rev="0" advAuto="0" spid="427" grpId="40"/>
      <p:bldP build="whole" bldLvl="1" animBg="1" rev="0" advAuto="0" spid="425" grpId="42"/>
      <p:bldP build="whole" bldLvl="1" animBg="1" rev="0" advAuto="0" spid="408" grpId="47"/>
      <p:bldP build="whole" bldLvl="1" animBg="1" rev="0" advAuto="0" spid="444" grpId="59"/>
      <p:bldP build="whole" bldLvl="1" animBg="1" rev="0" advAuto="0" spid="422" grpId="17"/>
      <p:bldP build="whole" bldLvl="1" animBg="1" rev="0" advAuto="0" spid="403" grpId="11"/>
      <p:bldP build="whole" bldLvl="1" animBg="1" rev="0" advAuto="0" spid="421" grpId="16"/>
      <p:bldP build="whole" bldLvl="1" animBg="1" rev="0" advAuto="0" spid="400" grpId="20"/>
      <p:bldP build="whole" bldLvl="1" animBg="1" rev="0" advAuto="0" spid="423" grpId="23"/>
      <p:bldP build="whole" bldLvl="1" animBg="1" rev="0" advAuto="0" spid="431" grpId="51"/>
      <p:bldP build="whole" bldLvl="1" animBg="1" rev="0" advAuto="0" spid="405" grpId="34"/>
      <p:bldP build="whole" bldLvl="1" animBg="1" rev="0" advAuto="0" spid="406" grpId="2"/>
      <p:bldP build="whole" bldLvl="1" animBg="1" rev="0" advAuto="0" spid="444" grpId="74"/>
      <p:bldP build="whole" bldLvl="1" animBg="1" rev="0" advAuto="0" spid="443" grpId="65"/>
      <p:bldP build="whole" bldLvl="1" animBg="1" rev="0" advAuto="0" spid="422" grpId="37"/>
      <p:bldP build="whole" bldLvl="1" animBg="1" rev="0" advAuto="0" spid="417" grpId="4"/>
      <p:bldP build="whole" bldLvl="1" animBg="1" rev="0" advAuto="0" spid="400" grpId="35"/>
      <p:bldP build="whole" bldLvl="1" animBg="1" rev="0" advAuto="0" spid="421" grpId="32"/>
      <p:bldP build="whole" bldLvl="1" animBg="1" rev="0" advAuto="0" spid="423" grpId="39"/>
      <p:bldP build="whole" bldLvl="1" animBg="1" rev="0" advAuto="0" spid="402" grpId="44"/>
      <p:bldP build="whole" bldLvl="1" animBg="1" rev="0" advAuto="0" spid="415" grpId="3"/>
      <p:bldP build="whole" bldLvl="1" animBg="1" rev="0" advAuto="0" spid="399" grpId="26"/>
      <p:bldP build="whole" bldLvl="1" animBg="1" rev="0" advAuto="0" spid="407" grpId="14"/>
      <p:bldP build="whole" bldLvl="1" animBg="1" rev="0" advAuto="0" spid="443" grpId="72"/>
      <p:bldP build="whole" bldLvl="1" animBg="1" rev="0" advAuto="0" spid="414" grpId="5"/>
      <p:bldP build="whole" bldLvl="1" animBg="1" rev="0" advAuto="0" spid="414" grpId="6"/>
      <p:bldP build="whole" bldLvl="1" animBg="1" rev="0" advAuto="0" spid="403" grpId="41"/>
      <p:bldP build="whole" bldLvl="1" animBg="1" rev="0" advAuto="0" spid="445" grpId="66"/>
      <p:bldP build="whole" bldLvl="1" animBg="1" rev="0" advAuto="0" spid="399" grpId="36"/>
      <p:bldP build="whole" bldLvl="1" animBg="1" rev="0" advAuto="0" spid="431" grpId="81"/>
      <p:bldP build="whole" bldLvl="1" animBg="1" rev="0" advAuto="0" spid="401" grpId="9"/>
      <p:bldP build="whole" bldLvl="1" animBg="1" rev="0" advAuto="0" spid="439" grpId="61"/>
      <p:bldP build="whole" bldLvl="1" animBg="1" rev="0" advAuto="0" spid="429" grpId="49"/>
      <p:bldP build="whole" bldLvl="1" animBg="1" rev="0" advAuto="0" spid="435" grpId="56"/>
      <p:bldP build="whole" bldLvl="1" animBg="1" rev="0" advAuto="0" spid="439" grpId="67"/>
      <p:bldP build="whole" bldLvl="1" animBg="1" rev="0" advAuto="0" spid="409" grpId="7"/>
      <p:bldP build="whole" bldLvl="1" animBg="1" rev="0" advAuto="0" spid="407" grpId="46"/>
      <p:bldP build="whole" bldLvl="1" animBg="1" rev="0" advAuto="0" spid="433" grpId="54"/>
      <p:bldP build="whole" bldLvl="1" animBg="1" rev="0" advAuto="0" spid="441" grpId="63"/>
      <p:bldP build="whole" bldLvl="1" animBg="1" rev="0" advAuto="0" spid="401" grpId="31"/>
      <p:bldP build="whole" bldLvl="1" animBg="1" rev="0" advAuto="0" spid="441" grpId="68"/>
      <p:bldP build="whole" bldLvl="1" animBg="1" rev="0" advAuto="0" spid="418" grpId="8"/>
      <p:bldP build="whole" bldLvl="1" animBg="1" rev="0" advAuto="0" spid="428" grpId="27"/>
      <p:bldP build="whole" bldLvl="1" animBg="1" rev="0" advAuto="0" spid="435" grpId="79"/>
      <p:bldP build="whole" bldLvl="1" animBg="1" rev="0" advAuto="0" spid="436" grpId="57"/>
      <p:bldP build="whole" bldLvl="1" animBg="1" rev="0" advAuto="0" spid="414" grpId="50"/>
      <p:bldP build="whole" bldLvl="1" animBg="1" rev="0" advAuto="0" spid="404" grpId="12"/>
      <p:bldP build="whole" bldLvl="1" animBg="1" rev="0" advAuto="0" spid="442" grpId="64"/>
      <p:bldP build="whole" bldLvl="1" animBg="1" rev="0" advAuto="0" spid="416" grpId="1"/>
      <p:bldP build="whole" bldLvl="1" animBg="1" rev="0" advAuto="0" spid="424" grpId="18"/>
      <p:bldP build="whole" bldLvl="1" animBg="1" rev="0" advAuto="0" spid="432" grpId="53"/>
      <p:bldP build="whole" bldLvl="1" animBg="1" rev="0" advAuto="0" spid="426" grpId="24"/>
      <p:bldP build="whole" bldLvl="1" animBg="1" rev="0" advAuto="0" spid="430" grpId="52"/>
      <p:bldP build="whole" bldLvl="1" animBg="1" rev="0" advAuto="0" spid="434" grpId="55"/>
      <p:bldP build="whole" bldLvl="1" animBg="1" rev="0" advAuto="0" spid="442" grpId="7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936029" y="1289719"/>
            <a:ext cx="7271942" cy="5058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04" y="0"/>
                </a:moveTo>
                <a:cubicBezTo>
                  <a:pt x="1121" y="0"/>
                  <a:pt x="0" y="1611"/>
                  <a:pt x="0" y="3599"/>
                </a:cubicBezTo>
                <a:lnTo>
                  <a:pt x="0" y="17999"/>
                </a:lnTo>
                <a:cubicBezTo>
                  <a:pt x="0" y="19987"/>
                  <a:pt x="1121" y="21600"/>
                  <a:pt x="2504" y="21600"/>
                </a:cubicBezTo>
                <a:lnTo>
                  <a:pt x="19096" y="21600"/>
                </a:lnTo>
                <a:cubicBezTo>
                  <a:pt x="20479" y="21600"/>
                  <a:pt x="21600" y="19987"/>
                  <a:pt x="21600" y="17999"/>
                </a:cubicBezTo>
                <a:lnTo>
                  <a:pt x="21600" y="3599"/>
                </a:lnTo>
                <a:cubicBezTo>
                  <a:pt x="21600" y="1611"/>
                  <a:pt x="20479" y="0"/>
                  <a:pt x="19096" y="0"/>
                </a:cubicBezTo>
                <a:lnTo>
                  <a:pt x="2504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12000" dir="900000">
              <a:srgbClr val="000000">
                <a:alpha val="30000"/>
              </a:srgbClr>
            </a:outerShdw>
          </a:effectLst>
        </p:spPr>
      </p:pic>
      <p:sp>
        <p:nvSpPr>
          <p:cNvPr id="448" name="Title 2"/>
          <p:cNvSpPr txBox="1"/>
          <p:nvPr>
            <p:ph type="ctrTitle"/>
          </p:nvPr>
        </p:nvSpPr>
        <p:spPr>
          <a:xfrm>
            <a:off x="722662" y="279400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gluttony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1"/>
          <p:cNvSpPr txBox="1"/>
          <p:nvPr>
            <p:ph type="title" idx="4294967295"/>
          </p:nvPr>
        </p:nvSpPr>
        <p:spPr>
          <a:xfrm>
            <a:off x="457200" y="457200"/>
            <a:ext cx="8229600" cy="6019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40000"/>
              </a:lnSpc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Dear presenter,</a:t>
            </a:r>
            <a:br/>
            <a:br/>
            <a:r>
              <a:t>This PowerPoint serves as a master file for creating your own tailored presentations. It’s not designed to be presented from start to finish unless it uniquely suits your audience.</a:t>
            </a:r>
          </a:p>
          <a:p>
            <a:pPr>
              <a:lnSpc>
                <a:spcPct val="140000"/>
              </a:lnSpc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br/>
            <a:r>
              <a:t>When customising your presentation, consider:</a:t>
            </a:r>
          </a:p>
          <a:p>
            <a:pPr marL="140368" indent="-140368">
              <a:lnSpc>
                <a:spcPct val="140000"/>
              </a:lnSpc>
              <a:buSzPct val="100000"/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Your audience’s specific needs</a:t>
            </a:r>
          </a:p>
          <a:p>
            <a:pPr marL="140368" indent="-140368">
              <a:lnSpc>
                <a:spcPct val="140000"/>
              </a:lnSpc>
              <a:buSzPct val="100000"/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Your level of influence with them</a:t>
            </a:r>
          </a:p>
          <a:p>
            <a:pPr marL="140368" indent="-140368">
              <a:lnSpc>
                <a:spcPct val="140000"/>
              </a:lnSpc>
              <a:buSzPct val="100000"/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The time available (aim for one slide per 5–10 minutes, including Q&amp;A)</a:t>
            </a:r>
          </a:p>
          <a:p>
            <a:pPr marL="140368" indent="-140368">
              <a:lnSpc>
                <a:spcPct val="140000"/>
              </a:lnSpc>
              <a:buSzPct val="100000"/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Potential distractions in the environment</a:t>
            </a:r>
          </a:p>
          <a:p>
            <a:pPr>
              <a:lnSpc>
                <a:spcPct val="140000"/>
              </a:lnSpc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br/>
            <a:r>
              <a:t>Slide notes include page references from The 3 Colors of Your Spirituality for preparation. Also, be ready to share personal stories from your experience with the material.</a:t>
            </a:r>
          </a:p>
          <a:p>
            <a:pPr>
              <a:lnSpc>
                <a:spcPct val="140000"/>
              </a:lnSpc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br/>
            <a:r>
              <a:t>Thank you for your valuable ministry!</a:t>
            </a:r>
          </a:p>
          <a:p>
            <a:pPr>
              <a:lnSpc>
                <a:spcPct val="140000"/>
              </a:lnSpc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br/>
            <a:r>
              <a:t>Blessings</a:t>
            </a:r>
            <a:br/>
            <a:r>
              <a:t>ncd.life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 path away from Gluttony"/>
          <p:cNvSpPr txBox="1"/>
          <p:nvPr>
            <p:ph type="ctrTitle"/>
          </p:nvPr>
        </p:nvSpPr>
        <p:spPr>
          <a:xfrm>
            <a:off x="608362" y="352553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Gluttony</a:t>
            </a:r>
          </a:p>
        </p:txBody>
      </p:sp>
      <p:sp>
        <p:nvSpPr>
          <p:cNvPr id="453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54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55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56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57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58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59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60" name="Group"/>
          <p:cNvSpPr/>
          <p:nvPr/>
        </p:nvSpPr>
        <p:spPr>
          <a:xfrm>
            <a:off x="3675595" y="6086386"/>
            <a:ext cx="166933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gluttony</a:t>
            </a:r>
          </a:p>
        </p:txBody>
      </p:sp>
      <p:sp>
        <p:nvSpPr>
          <p:cNvPr id="461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62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63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68" name="Group"/>
          <p:cNvGrpSpPr/>
          <p:nvPr/>
        </p:nvGrpSpPr>
        <p:grpSpPr>
          <a:xfrm>
            <a:off x="3867344" y="3256244"/>
            <a:ext cx="1275768" cy="1275768"/>
            <a:chOff x="0" y="0"/>
            <a:chExt cx="1275767" cy="1275767"/>
          </a:xfrm>
        </p:grpSpPr>
        <p:sp>
          <p:nvSpPr>
            <p:cNvPr id="464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6127355">
                <a:srgbClr val="9B63C8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465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5400000">
                <a:srgbClr val="C6C82D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466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301820">
                <a:srgbClr val="C873BF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467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0202313">
                <a:srgbClr val="67C8A9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</p:grpSp>
      <p:sp>
        <p:nvSpPr>
          <p:cNvPr id="469" name="Circle"/>
          <p:cNvSpPr/>
          <p:nvPr/>
        </p:nvSpPr>
        <p:spPr>
          <a:xfrm>
            <a:off x="3867344" y="3256244"/>
            <a:ext cx="1275768" cy="1275768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470" name="effective structures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effective structures</a:t>
            </a:r>
          </a:p>
        </p:txBody>
      </p:sp>
      <p:sp>
        <p:nvSpPr>
          <p:cNvPr id="471" name="pleasure"/>
          <p:cNvSpPr txBox="1"/>
          <p:nvPr/>
        </p:nvSpPr>
        <p:spPr>
          <a:xfrm>
            <a:off x="3949640" y="3651557"/>
            <a:ext cx="110937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pleasure</a:t>
            </a:r>
          </a:p>
        </p:txBody>
      </p:sp>
      <p:sp>
        <p:nvSpPr>
          <p:cNvPr id="472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73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74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75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76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77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78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79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80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81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82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83" name="Shape"/>
          <p:cNvSpPr/>
          <p:nvPr/>
        </p:nvSpPr>
        <p:spPr>
          <a:xfrm>
            <a:off x="2567912" y="2261236"/>
            <a:ext cx="3939829" cy="3621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11" fill="norm" stroke="1" extrusionOk="0">
                <a:moveTo>
                  <a:pt x="15202" y="0"/>
                </a:moveTo>
                <a:lnTo>
                  <a:pt x="14298" y="1362"/>
                </a:lnTo>
                <a:cubicBezTo>
                  <a:pt x="14808" y="1730"/>
                  <a:pt x="15292" y="2160"/>
                  <a:pt x="15737" y="2664"/>
                </a:cubicBezTo>
                <a:cubicBezTo>
                  <a:pt x="19030" y="6399"/>
                  <a:pt x="19030" y="12453"/>
                  <a:pt x="15737" y="16188"/>
                </a:cubicBezTo>
                <a:cubicBezTo>
                  <a:pt x="12444" y="19922"/>
                  <a:pt x="7105" y="19922"/>
                  <a:pt x="3812" y="16188"/>
                </a:cubicBezTo>
                <a:cubicBezTo>
                  <a:pt x="519" y="12453"/>
                  <a:pt x="519" y="6399"/>
                  <a:pt x="3812" y="2664"/>
                </a:cubicBezTo>
                <a:cubicBezTo>
                  <a:pt x="4256" y="2160"/>
                  <a:pt x="4741" y="1730"/>
                  <a:pt x="5250" y="1362"/>
                </a:cubicBezTo>
                <a:lnTo>
                  <a:pt x="4390" y="63"/>
                </a:lnTo>
                <a:cubicBezTo>
                  <a:pt x="3858" y="466"/>
                  <a:pt x="3351" y="930"/>
                  <a:pt x="2882" y="1463"/>
                </a:cubicBezTo>
                <a:cubicBezTo>
                  <a:pt x="-961" y="5821"/>
                  <a:pt x="-961" y="12885"/>
                  <a:pt x="2882" y="17242"/>
                </a:cubicBezTo>
                <a:cubicBezTo>
                  <a:pt x="6724" y="21600"/>
                  <a:pt x="12954" y="21600"/>
                  <a:pt x="16796" y="17242"/>
                </a:cubicBezTo>
                <a:cubicBezTo>
                  <a:pt x="20639" y="12885"/>
                  <a:pt x="20639" y="5821"/>
                  <a:pt x="16796" y="1463"/>
                </a:cubicBezTo>
                <a:cubicBezTo>
                  <a:pt x="16302" y="902"/>
                  <a:pt x="15766" y="417"/>
                  <a:pt x="15202" y="0"/>
                </a:cubicBezTo>
                <a:close/>
              </a:path>
            </a:pathLst>
          </a:cu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484" name="Line"/>
          <p:cNvSpPr/>
          <p:nvPr/>
        </p:nvSpPr>
        <p:spPr>
          <a:xfrm flipH="1">
            <a:off x="2851793" y="39006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85" name="Line"/>
          <p:cNvSpPr/>
          <p:nvPr/>
        </p:nvSpPr>
        <p:spPr>
          <a:xfrm>
            <a:off x="4505228" y="43592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86" name="Line"/>
          <p:cNvSpPr/>
          <p:nvPr/>
        </p:nvSpPr>
        <p:spPr>
          <a:xfrm flipH="1" flipV="1">
            <a:off x="3595242" y="2532598"/>
            <a:ext cx="585780" cy="848860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87" name="Line"/>
          <p:cNvSpPr/>
          <p:nvPr/>
        </p:nvSpPr>
        <p:spPr>
          <a:xfrm>
            <a:off x="5114367" y="39690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88" name="Line"/>
          <p:cNvSpPr/>
          <p:nvPr/>
        </p:nvSpPr>
        <p:spPr>
          <a:xfrm flipV="1">
            <a:off x="4871075" y="2783713"/>
            <a:ext cx="888889" cy="88888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89" name="Line"/>
          <p:cNvSpPr/>
          <p:nvPr/>
        </p:nvSpPr>
        <p:spPr>
          <a:xfrm>
            <a:off x="4968500" y="4319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90" name="Line"/>
          <p:cNvSpPr/>
          <p:nvPr/>
        </p:nvSpPr>
        <p:spPr>
          <a:xfrm flipH="1">
            <a:off x="3422408" y="43852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491" name="Line"/>
          <p:cNvSpPr/>
          <p:nvPr/>
        </p:nvSpPr>
        <p:spPr>
          <a:xfrm flipH="1">
            <a:off x="2828062" y="2417010"/>
            <a:ext cx="1270787" cy="158895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2" name="Line"/>
          <p:cNvSpPr/>
          <p:nvPr/>
        </p:nvSpPr>
        <p:spPr>
          <a:xfrm>
            <a:off x="4505228" y="4537045"/>
            <a:ext cx="1" cy="1275769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3" name="Line"/>
          <p:cNvSpPr/>
          <p:nvPr/>
        </p:nvSpPr>
        <p:spPr>
          <a:xfrm flipH="1">
            <a:off x="3612427" y="2339116"/>
            <a:ext cx="348040" cy="1652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4" name="Line"/>
          <p:cNvSpPr/>
          <p:nvPr/>
        </p:nvSpPr>
        <p:spPr>
          <a:xfrm>
            <a:off x="4939321" y="2495831"/>
            <a:ext cx="1252587" cy="16846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5" name="Line"/>
          <p:cNvSpPr/>
          <p:nvPr/>
        </p:nvSpPr>
        <p:spPr>
          <a:xfrm>
            <a:off x="5116668" y="2366763"/>
            <a:ext cx="656767" cy="403481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6" name="Line"/>
          <p:cNvSpPr/>
          <p:nvPr/>
        </p:nvSpPr>
        <p:spPr>
          <a:xfrm>
            <a:off x="4758656" y="2601005"/>
            <a:ext cx="1029985" cy="268680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7" name="Line"/>
          <p:cNvSpPr/>
          <p:nvPr/>
        </p:nvSpPr>
        <p:spPr>
          <a:xfrm flipH="1">
            <a:off x="3410163" y="2510346"/>
            <a:ext cx="886949" cy="271609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8" name="Line"/>
          <p:cNvSpPr/>
          <p:nvPr/>
        </p:nvSpPr>
        <p:spPr>
          <a:xfrm flipV="1">
            <a:off x="4519085" y="2604145"/>
            <a:ext cx="1" cy="647065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9" name="effective structures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effective structures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2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mph" nodeType="clickEffect" presetSubtype="0" presetID="8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89100000">
                                      <p:cBhvr>
                                        <p:cTn id="29" dur="8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2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2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2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2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2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83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5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9" dur="2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0"/>
                            </p:stCondLst>
                            <p:childTnLst>
                              <p:par>
                                <p:cTn id="91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3" dur="2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7" dur="2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000"/>
                            </p:stCondLst>
                            <p:childTnLst>
                              <p:par>
                                <p:cTn id="99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2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3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5" dur="2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7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9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1" presetClass="entr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3" dur="2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xit" nodeType="click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7" dur="1000" fill="hold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Class="exit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1" dur="1000" fill="hold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Class="exit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5" dur="1000" fill="hold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Class="exit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9" dur="1000" fill="hold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Class="exit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3" dur="1000" fill="hold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Class="exit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7" dur="1000" fill="hold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Class="exit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1" dur="1000" fill="hold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Class="exit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5" dur="1000" fill="hold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Class="exit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9" dur="1000" fill="hold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Class="exit" nodeType="after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3" dur="1000" fill="hold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Class="exit" nodeType="after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7" dur="1000" fill="hold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0" presetClass="exit" nodeType="afterEffect" presetID="10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1" dur="1000" fill="hold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4" presetClass="exit" nodeType="afterEffect" presetID="10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5" dur="1000" fill="hold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8" presetClass="exit" nodeType="afterEffect" presetID="10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9" dur="1000" fill="hold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2" presetClass="exit" nodeType="afterEffect" presetID="10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3" dur="1000" fill="hold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6" presetClass="exit" nodeType="afterEffect" presetID="10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7" dur="1000" fill="hold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0" presetClass="exit" nodeType="afterEffect" presetID="10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1" dur="1000" fill="hold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4" presetClass="exit" nodeType="afterEffect" presetID="10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5" dur="1000" fill="hold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Class="exit" nodeType="afterEffect" presetID="10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9" dur="1000" fill="hold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Class="exit" nodeType="afterEffect" presetID="10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3" dur="1000" fill="hold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6" presetClass="exit" nodeType="afterEffect" presetID="10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7" dur="1000" fill="hold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Class="entr" nodeType="clickEffect" presetID="10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3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Class="emph" nodeType="afterEffect" presetSubtype="0" presetID="8" grpId="5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110700000">
                                      <p:cBhvr>
                                        <p:cTn id="206" dur="8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Class="entr" nodeType="afterEffect" presetID="9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0" dur="2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2" presetClass="entr" nodeType="afterEffect" presetID="9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4" dur="2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Class="entr" nodeType="afterEffect" presetID="9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8" dur="2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0" presetClass="entr" nodeType="afterEffect" presetID="9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2" dur="2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4" presetClass="entr" nodeType="afterEffect" presetID="9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6" dur="2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8" presetClass="entr" nodeType="afterEffect" presetID="9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0" dur="2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2" presetClass="entr" nodeType="afterEffect" presetID="9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4" dur="2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6" presetClass="entr" nodeType="afterEffect" presetID="9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8" dur="2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0" presetClass="entr" nodeType="afterEffect" presetID="9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2" dur="2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4" presetClass="entr" nodeType="afterEffect" presetID="9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6" dur="2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8" presetClass="entr" nodeType="afterEffect" presetID="9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0" dur="2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2" presetClass="entr" nodeType="afterEffect" presetID="9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4" dur="2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6" presetClass="entr" nodeType="afterEffect" presetID="9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8" dur="2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0" presetClass="entr" nodeType="afterEffect" presetID="9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2" dur="2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64" presetClass="entr" nodeType="afterEffect" presetID="9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6" dur="2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8" presetClass="entr" nodeType="afterEffect" presetID="10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0" dur="1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Class="exit" nodeType="clickEffect" presetID="10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4" dur="1000" fill="hold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Class="exit" nodeType="afterEffect" presetID="10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8" dur="1000" fill="hold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Class="exit" nodeType="afterEffect" presetID="10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2" dur="1000" fill="hold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Class="exit" nodeType="afterEffect" presetID="10" grpId="7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6" dur="1000" fill="hold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Class="exit" nodeType="afterEffect" presetID="10" grpId="7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0" dur="1000" fill="hold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0"/>
                            </p:stCondLst>
                            <p:childTnLst>
                              <p:par>
                                <p:cTn id="293" presetClass="exit" nodeType="afterEffect" presetID="10" grpId="7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4" dur="1000" fill="hold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000"/>
                            </p:stCondLst>
                            <p:childTnLst>
                              <p:par>
                                <p:cTn id="297" presetClass="exit" nodeType="afterEffect" presetID="10" grpId="7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8" dur="1000" fill="hold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00"/>
                            </p:stCondLst>
                            <p:childTnLst>
                              <p:par>
                                <p:cTn id="301" presetClass="exit" nodeType="afterEffect" presetID="10" grpId="7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2" dur="1000" fill="hold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000"/>
                            </p:stCondLst>
                            <p:childTnLst>
                              <p:par>
                                <p:cTn id="305" presetClass="exit" nodeType="afterEffect" presetID="10" grpId="7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6" dur="1000" fill="hold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00"/>
                            </p:stCondLst>
                            <p:childTnLst>
                              <p:par>
                                <p:cTn id="309" presetClass="exit" nodeType="afterEffect" presetID="10" grpId="7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0" dur="1000" fill="hold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3" presetClass="exit" nodeType="afterEffect" presetID="10" grpId="7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4" dur="1000" fill="hold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7" presetClass="exit" nodeType="afterEffect" presetID="10" grpId="7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8" dur="1000" fill="hold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1" presetClass="exit" nodeType="afterEffect" presetID="10" grpId="7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2" dur="1000" fill="hold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5" presetClass="exit" nodeType="afterEffect" presetID="10" grpId="8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6" dur="1000" fill="hold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9" presetClass="exit" nodeType="afterEffect" presetID="10" grpId="8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30" dur="1000" fill="hold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4" grpId="62"/>
      <p:bldP build="whole" bldLvl="1" animBg="1" rev="0" advAuto="0" spid="463" grpId="48"/>
      <p:bldP build="whole" bldLvl="1" animBg="1" rev="0" advAuto="0" spid="457" grpId="11"/>
      <p:bldP build="whole" bldLvl="1" animBg="1" rev="0" advAuto="0" spid="492" grpId="58"/>
      <p:bldP build="whole" bldLvl="1" animBg="1" rev="0" advAuto="0" spid="481" grpId="40"/>
      <p:bldP build="whole" bldLvl="1" animBg="1" rev="0" advAuto="0" spid="496" grpId="64"/>
      <p:bldP build="whole" bldLvl="1" animBg="1" rev="0" advAuto="0" spid="494" grpId="70"/>
      <p:bldP build="whole" bldLvl="1" animBg="1" rev="0" advAuto="0" spid="485" grpId="51"/>
      <p:bldP build="whole" bldLvl="1" animBg="1" rev="0" advAuto="0" spid="496" grpId="71"/>
      <p:bldP build="whole" bldLvl="1" animBg="1" rev="0" advAuto="0" spid="458" grpId="12"/>
      <p:bldP build="whole" bldLvl="1" animBg="1" rev="0" advAuto="0" spid="462" grpId="21"/>
      <p:bldP build="whole" bldLvl="1" animBg="1" rev="0" advAuto="0" spid="468" grpId="5"/>
      <p:bldP build="whole" bldLvl="1" animBg="1" rev="0" advAuto="0" spid="468" grpId="6"/>
      <p:bldP build="whole" bldLvl="1" animBg="1" rev="0" advAuto="0" spid="492" grpId="73"/>
      <p:bldP build="whole" bldLvl="1" animBg="1" rev="0" advAuto="0" spid="488" grpId="76"/>
      <p:bldP build="whole" bldLvl="1" animBg="1" rev="0" advAuto="0" spid="482" grpId="27"/>
      <p:bldP build="whole" bldLvl="1" animBg="1" rev="0" advAuto="0" spid="484" grpId="52"/>
      <p:bldP build="whole" bldLvl="1" animBg="1" rev="0" advAuto="0" spid="456" grpId="10"/>
      <p:bldP build="whole" bldLvl="1" animBg="1" rev="0" advAuto="0" spid="491" grpId="60"/>
      <p:bldP build="whole" bldLvl="1" animBg="1" rev="0" advAuto="0" spid="486" grpId="53"/>
      <p:bldP build="whole" bldLvl="1" animBg="1" rev="0" advAuto="0" spid="474" grpId="22"/>
      <p:bldP build="whole" bldLvl="1" animBg="1" rev="0" advAuto="0" spid="457" grpId="41"/>
      <p:bldP build="whole" bldLvl="1" animBg="1" rev="0" advAuto="0" spid="491" grpId="69"/>
      <p:bldP build="whole" bldLvl="1" animBg="1" rev="0" advAuto="0" spid="469" grpId="3"/>
      <p:bldP build="whole" bldLvl="1" animBg="1" rev="0" advAuto="0" spid="479" grpId="19"/>
      <p:bldP build="whole" bldLvl="1" animBg="1" rev="0" advAuto="0" spid="478" grpId="18"/>
      <p:bldP build="whole" bldLvl="1" animBg="1" rev="0" advAuto="0" spid="474" grpId="29"/>
      <p:bldP build="whole" bldLvl="1" animBg="1" rev="0" advAuto="0" spid="482" grpId="43"/>
      <p:bldP build="whole" bldLvl="1" animBg="1" rev="0" advAuto="0" spid="489" grpId="56"/>
      <p:bldP build="whole" bldLvl="1" animBg="1" rev="0" advAuto="0" spid="459" grpId="13"/>
      <p:bldP build="whole" bldLvl="1" animBg="1" rev="0" advAuto="0" spid="458" grpId="38"/>
      <p:bldP build="whole" bldLvl="1" animBg="1" rev="0" advAuto="0" spid="462" grpId="47"/>
      <p:bldP build="whole" bldLvl="1" animBg="1" rev="0" advAuto="0" spid="485" grpId="81"/>
      <p:bldP build="whole" bldLvl="1" animBg="1" rev="0" advAuto="0" spid="454" grpId="20"/>
      <p:bldP build="whole" bldLvl="1" animBg="1" rev="0" advAuto="0" spid="461" grpId="14"/>
      <p:bldP build="whole" bldLvl="1" animBg="1" rev="0" advAuto="0" spid="486" grpId="75"/>
      <p:bldP build="whole" bldLvl="1" animBg="1" rev="0" advAuto="0" spid="477" grpId="23"/>
      <p:bldP build="whole" bldLvl="1" animBg="1" rev="0" advAuto="0" spid="475" grpId="16"/>
      <p:bldP build="whole" bldLvl="1" animBg="1" rev="0" advAuto="0" spid="484" grpId="77"/>
      <p:bldP build="whole" bldLvl="1" animBg="1" rev="0" advAuto="0" spid="497" grpId="65"/>
      <p:bldP build="whole" bldLvl="1" animBg="1" rev="0" advAuto="0" spid="479" grpId="42"/>
      <p:bldP build="whole" bldLvl="1" animBg="1" rev="0" advAuto="0" spid="456" grpId="44"/>
      <p:bldP build="whole" bldLvl="1" animBg="1" rev="0" advAuto="0" spid="454" grpId="35"/>
      <p:bldP build="whole" bldLvl="1" animBg="1" rev="0" advAuto="0" spid="498" grpId="59"/>
      <p:bldP build="whole" bldLvl="1" animBg="1" rev="0" advAuto="0" spid="459" grpId="34"/>
      <p:bldP build="whole" bldLvl="1" animBg="1" rev="0" advAuto="0" spid="468" grpId="50"/>
      <p:bldP build="whole" bldLvl="1" animBg="1" rev="0" advAuto="0" spid="478" grpId="45"/>
      <p:bldP build="whole" bldLvl="1" animBg="1" rev="0" advAuto="0" spid="497" grpId="72"/>
      <p:bldP build="whole" bldLvl="1" animBg="1" rev="0" advAuto="0" spid="475" grpId="32"/>
      <p:bldP build="whole" bldLvl="1" animBg="1" rev="0" advAuto="0" spid="477" grpId="39"/>
      <p:bldP build="whole" bldLvl="1" animBg="1" rev="0" advAuto="0" spid="472" grpId="8"/>
      <p:bldP build="whole" bldLvl="1" animBg="1" rev="0" advAuto="0" spid="489" grpId="79"/>
      <p:bldP build="whole" bldLvl="1" animBg="1" rev="0" advAuto="0" spid="495" grpId="63"/>
      <p:bldP build="whole" bldLvl="1" animBg="1" rev="0" advAuto="0" spid="498" grpId="74"/>
      <p:bldP build="whole" bldLvl="1" animBg="1" rev="0" advAuto="0" spid="461" grpId="46"/>
      <p:bldP build="whole" bldLvl="1" animBg="1" rev="0" advAuto="0" spid="495" grpId="68"/>
      <p:bldP build="whole" bldLvl="1" animBg="1" rev="0" advAuto="0" spid="470" grpId="1"/>
      <p:bldP build="whole" bldLvl="1" animBg="1" rev="0" advAuto="0" spid="471" grpId="4"/>
      <p:bldP build="whole" bldLvl="1" animBg="1" rev="0" advAuto="0" spid="476" grpId="17"/>
      <p:bldP build="whole" bldLvl="1" animBg="1" rev="0" advAuto="0" spid="490" grpId="57"/>
      <p:bldP build="whole" bldLvl="1" animBg="1" rev="0" advAuto="0" spid="493" grpId="61"/>
      <p:bldP build="whole" bldLvl="1" animBg="1" rev="0" advAuto="0" spid="463" grpId="7"/>
      <p:bldP build="whole" bldLvl="1" animBg="1" rev="0" advAuto="0" spid="455" grpId="9"/>
      <p:bldP build="whole" bldLvl="1" animBg="1" rev="0" advAuto="0" spid="472" grpId="30"/>
      <p:bldP build="whole" bldLvl="1" animBg="1" rev="0" advAuto="0" spid="483" grpId="49"/>
      <p:bldP build="whole" bldLvl="1" animBg="1" rev="0" advAuto="0" spid="480" grpId="24"/>
      <p:bldP build="whole" bldLvl="1" animBg="1" rev="0" advAuto="0" spid="493" grpId="67"/>
      <p:bldP build="whole" bldLvl="1" animBg="1" rev="0" advAuto="0" spid="460" grpId="2"/>
      <p:bldP build="whole" bldLvl="1" animBg="1" rev="0" advAuto="0" spid="487" grpId="54"/>
      <p:bldP build="whole" bldLvl="1" animBg="1" rev="0" advAuto="0" spid="473" grpId="15"/>
      <p:bldP build="whole" bldLvl="1" animBg="1" rev="0" advAuto="0" spid="476" grpId="37"/>
      <p:bldP build="whole" bldLvl="1" animBg="1" rev="0" advAuto="0" spid="480" grpId="33"/>
      <p:bldP build="whole" bldLvl="1" animBg="1" rev="0" advAuto="0" spid="453" grpId="26"/>
      <p:bldP build="whole" bldLvl="1" animBg="1" rev="0" advAuto="0" spid="490" grpId="80"/>
      <p:bldP build="whole" bldLvl="1" animBg="1" rev="0" advAuto="0" spid="455" grpId="31"/>
      <p:bldP build="whole" bldLvl="1" animBg="1" rev="0" advAuto="0" spid="453" grpId="36"/>
      <p:bldP build="whole" bldLvl="1" animBg="1" rev="0" advAuto="0" spid="473" grpId="28"/>
      <p:bldP build="whole" bldLvl="1" animBg="1" rev="0" advAuto="0" spid="499" grpId="66"/>
      <p:bldP build="whole" bldLvl="1" animBg="1" rev="0" advAuto="0" spid="481" grpId="25"/>
      <p:bldP build="whole" bldLvl="1" animBg="1" rev="0" advAuto="0" spid="488" grpId="55"/>
      <p:bldP build="whole" bldLvl="1" animBg="1" rev="0" advAuto="0" spid="487" grpId="78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0" b="3"/>
          <a:stretch>
            <a:fillRect/>
          </a:stretch>
        </p:blipFill>
        <p:spPr>
          <a:xfrm>
            <a:off x="934431" y="1149288"/>
            <a:ext cx="7271942" cy="5053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02" y="0"/>
                </a:moveTo>
                <a:cubicBezTo>
                  <a:pt x="1120" y="0"/>
                  <a:pt x="0" y="1611"/>
                  <a:pt x="0" y="3599"/>
                </a:cubicBezTo>
                <a:lnTo>
                  <a:pt x="0" y="18001"/>
                </a:lnTo>
                <a:cubicBezTo>
                  <a:pt x="0" y="19989"/>
                  <a:pt x="1120" y="21600"/>
                  <a:pt x="2502" y="21600"/>
                </a:cubicBezTo>
                <a:lnTo>
                  <a:pt x="19098" y="21600"/>
                </a:lnTo>
                <a:cubicBezTo>
                  <a:pt x="20480" y="21600"/>
                  <a:pt x="21600" y="19989"/>
                  <a:pt x="21600" y="18001"/>
                </a:cubicBezTo>
                <a:lnTo>
                  <a:pt x="21600" y="3599"/>
                </a:lnTo>
                <a:cubicBezTo>
                  <a:pt x="21600" y="1611"/>
                  <a:pt x="20480" y="0"/>
                  <a:pt x="19098" y="0"/>
                </a:cubicBezTo>
                <a:lnTo>
                  <a:pt x="2502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12000" dir="900000">
              <a:srgbClr val="000000">
                <a:alpha val="30000"/>
              </a:srgbClr>
            </a:outerShdw>
          </a:effectLst>
        </p:spPr>
      </p:pic>
      <p:sp>
        <p:nvSpPr>
          <p:cNvPr id="502" name="Title 2"/>
          <p:cNvSpPr txBox="1"/>
          <p:nvPr>
            <p:ph type="ctrTitle"/>
          </p:nvPr>
        </p:nvSpPr>
        <p:spPr>
          <a:xfrm>
            <a:off x="494062" y="215900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envy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A path away from Envy"/>
          <p:cNvSpPr txBox="1"/>
          <p:nvPr>
            <p:ph type="ctrTitle"/>
          </p:nvPr>
        </p:nvSpPr>
        <p:spPr>
          <a:xfrm>
            <a:off x="608362" y="352553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Envy</a:t>
            </a:r>
          </a:p>
        </p:txBody>
      </p:sp>
      <p:sp>
        <p:nvSpPr>
          <p:cNvPr id="507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08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09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10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11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12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13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14" name="Group"/>
          <p:cNvSpPr/>
          <p:nvPr/>
        </p:nvSpPr>
        <p:spPr>
          <a:xfrm>
            <a:off x="3675595" y="6086386"/>
            <a:ext cx="166933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envy</a:t>
            </a:r>
          </a:p>
        </p:txBody>
      </p:sp>
      <p:sp>
        <p:nvSpPr>
          <p:cNvPr id="515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16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17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22" name="Group"/>
          <p:cNvGrpSpPr/>
          <p:nvPr/>
        </p:nvGrpSpPr>
        <p:grpSpPr>
          <a:xfrm>
            <a:off x="3867344" y="3256244"/>
            <a:ext cx="1275768" cy="1275768"/>
            <a:chOff x="0" y="0"/>
            <a:chExt cx="1275767" cy="1275767"/>
          </a:xfrm>
        </p:grpSpPr>
        <p:sp>
          <p:nvSpPr>
            <p:cNvPr id="518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6127355">
                <a:srgbClr val="9B63C8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519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5400000">
                <a:srgbClr val="C6C82D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520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301820">
                <a:srgbClr val="C873BF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521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0202313">
                <a:srgbClr val="67C8A9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</p:grpSp>
      <p:sp>
        <p:nvSpPr>
          <p:cNvPr id="523" name="Circle"/>
          <p:cNvSpPr/>
          <p:nvPr/>
        </p:nvSpPr>
        <p:spPr>
          <a:xfrm>
            <a:off x="3867344" y="3256244"/>
            <a:ext cx="1275768" cy="1275768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524" name="gift-based ministry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gift-based ministry</a:t>
            </a:r>
          </a:p>
        </p:txBody>
      </p:sp>
      <p:sp>
        <p:nvSpPr>
          <p:cNvPr id="525" name="identity"/>
          <p:cNvSpPr txBox="1"/>
          <p:nvPr/>
        </p:nvSpPr>
        <p:spPr>
          <a:xfrm>
            <a:off x="4014932" y="3651557"/>
            <a:ext cx="978787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identity</a:t>
            </a:r>
          </a:p>
        </p:txBody>
      </p:sp>
      <p:sp>
        <p:nvSpPr>
          <p:cNvPr id="526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27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28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29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30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31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32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33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34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35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36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37" name="Shape"/>
          <p:cNvSpPr/>
          <p:nvPr/>
        </p:nvSpPr>
        <p:spPr>
          <a:xfrm>
            <a:off x="2567912" y="2261236"/>
            <a:ext cx="3939829" cy="3621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11" fill="norm" stroke="1" extrusionOk="0">
                <a:moveTo>
                  <a:pt x="15202" y="0"/>
                </a:moveTo>
                <a:lnTo>
                  <a:pt x="14298" y="1362"/>
                </a:lnTo>
                <a:cubicBezTo>
                  <a:pt x="14808" y="1730"/>
                  <a:pt x="15292" y="2160"/>
                  <a:pt x="15737" y="2664"/>
                </a:cubicBezTo>
                <a:cubicBezTo>
                  <a:pt x="19030" y="6399"/>
                  <a:pt x="19030" y="12453"/>
                  <a:pt x="15737" y="16188"/>
                </a:cubicBezTo>
                <a:cubicBezTo>
                  <a:pt x="12444" y="19922"/>
                  <a:pt x="7105" y="19922"/>
                  <a:pt x="3812" y="16188"/>
                </a:cubicBezTo>
                <a:cubicBezTo>
                  <a:pt x="519" y="12453"/>
                  <a:pt x="519" y="6399"/>
                  <a:pt x="3812" y="2664"/>
                </a:cubicBezTo>
                <a:cubicBezTo>
                  <a:pt x="4256" y="2160"/>
                  <a:pt x="4741" y="1730"/>
                  <a:pt x="5250" y="1362"/>
                </a:cubicBezTo>
                <a:lnTo>
                  <a:pt x="4390" y="63"/>
                </a:lnTo>
                <a:cubicBezTo>
                  <a:pt x="3858" y="466"/>
                  <a:pt x="3351" y="930"/>
                  <a:pt x="2882" y="1463"/>
                </a:cubicBezTo>
                <a:cubicBezTo>
                  <a:pt x="-961" y="5821"/>
                  <a:pt x="-961" y="12885"/>
                  <a:pt x="2882" y="17242"/>
                </a:cubicBezTo>
                <a:cubicBezTo>
                  <a:pt x="6724" y="21600"/>
                  <a:pt x="12954" y="21600"/>
                  <a:pt x="16796" y="17242"/>
                </a:cubicBezTo>
                <a:cubicBezTo>
                  <a:pt x="20639" y="12885"/>
                  <a:pt x="20639" y="5821"/>
                  <a:pt x="16796" y="1463"/>
                </a:cubicBezTo>
                <a:cubicBezTo>
                  <a:pt x="16302" y="902"/>
                  <a:pt x="15766" y="417"/>
                  <a:pt x="15202" y="0"/>
                </a:cubicBezTo>
                <a:close/>
              </a:path>
            </a:pathLst>
          </a:cu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538" name="Line"/>
          <p:cNvSpPr/>
          <p:nvPr/>
        </p:nvSpPr>
        <p:spPr>
          <a:xfrm flipH="1">
            <a:off x="2851793" y="39006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39" name="Line"/>
          <p:cNvSpPr/>
          <p:nvPr/>
        </p:nvSpPr>
        <p:spPr>
          <a:xfrm>
            <a:off x="4505228" y="43592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40" name="Line"/>
          <p:cNvSpPr/>
          <p:nvPr/>
        </p:nvSpPr>
        <p:spPr>
          <a:xfrm flipH="1" flipV="1">
            <a:off x="3595242" y="2532598"/>
            <a:ext cx="585780" cy="848860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41" name="Line"/>
          <p:cNvSpPr/>
          <p:nvPr/>
        </p:nvSpPr>
        <p:spPr>
          <a:xfrm>
            <a:off x="5114367" y="39690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42" name="Line"/>
          <p:cNvSpPr/>
          <p:nvPr/>
        </p:nvSpPr>
        <p:spPr>
          <a:xfrm flipV="1">
            <a:off x="4871075" y="2783713"/>
            <a:ext cx="888889" cy="88888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43" name="Line"/>
          <p:cNvSpPr/>
          <p:nvPr/>
        </p:nvSpPr>
        <p:spPr>
          <a:xfrm>
            <a:off x="4968500" y="4319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44" name="Line"/>
          <p:cNvSpPr/>
          <p:nvPr/>
        </p:nvSpPr>
        <p:spPr>
          <a:xfrm flipH="1">
            <a:off x="3422408" y="43852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45" name="Line"/>
          <p:cNvSpPr/>
          <p:nvPr/>
        </p:nvSpPr>
        <p:spPr>
          <a:xfrm flipH="1">
            <a:off x="2828062" y="2417010"/>
            <a:ext cx="1270787" cy="158895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46" name="Line"/>
          <p:cNvSpPr/>
          <p:nvPr/>
        </p:nvSpPr>
        <p:spPr>
          <a:xfrm>
            <a:off x="4505228" y="4537045"/>
            <a:ext cx="1" cy="1275769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47" name="Line"/>
          <p:cNvSpPr/>
          <p:nvPr/>
        </p:nvSpPr>
        <p:spPr>
          <a:xfrm flipH="1">
            <a:off x="3612427" y="2339116"/>
            <a:ext cx="348040" cy="1652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48" name="Line"/>
          <p:cNvSpPr/>
          <p:nvPr/>
        </p:nvSpPr>
        <p:spPr>
          <a:xfrm>
            <a:off x="4939321" y="2495831"/>
            <a:ext cx="1252587" cy="16846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49" name="Line"/>
          <p:cNvSpPr/>
          <p:nvPr/>
        </p:nvSpPr>
        <p:spPr>
          <a:xfrm>
            <a:off x="5116668" y="2366763"/>
            <a:ext cx="656767" cy="403481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50" name="Line"/>
          <p:cNvSpPr/>
          <p:nvPr/>
        </p:nvSpPr>
        <p:spPr>
          <a:xfrm>
            <a:off x="4758656" y="2601005"/>
            <a:ext cx="1029985" cy="268680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51" name="Line"/>
          <p:cNvSpPr/>
          <p:nvPr/>
        </p:nvSpPr>
        <p:spPr>
          <a:xfrm flipH="1">
            <a:off x="3410163" y="2510346"/>
            <a:ext cx="886949" cy="271609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52" name="Line"/>
          <p:cNvSpPr/>
          <p:nvPr/>
        </p:nvSpPr>
        <p:spPr>
          <a:xfrm flipV="1">
            <a:off x="4519085" y="2604145"/>
            <a:ext cx="1" cy="647065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53" name="gift-based ministry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gift-based ministry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2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mph" nodeType="clickEffect" presetSubtype="0" presetID="8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89100000">
                                      <p:cBhvr>
                                        <p:cTn id="29" dur="8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2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2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2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2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2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2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83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5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9"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0"/>
                            </p:stCondLst>
                            <p:childTnLst>
                              <p:par>
                                <p:cTn id="91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3" dur="2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7"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000"/>
                            </p:stCondLst>
                            <p:childTnLst>
                              <p:par>
                                <p:cTn id="99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2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3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5" dur="2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7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9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1" presetClass="entr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3" dur="2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xit" nodeType="click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7" dur="1000" fill="hold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Class="exit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1" dur="1000" fill="hold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Class="exit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5" dur="1000" fill="hold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Class="exit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9" dur="1000" fill="hold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Class="exit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3" dur="1000" fill="hold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Class="exit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7" dur="1000" fill="hold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Class="exit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1" dur="1000" fill="hold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Class="exit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5" dur="1000" fill="hold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Class="exit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9" dur="1000" fill="hold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Class="exit" nodeType="after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3" dur="1000" fill="hold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Class="exit" nodeType="after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7" dur="1000" fill="hold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0" presetClass="exit" nodeType="afterEffect" presetID="10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1" dur="1000" fill="hold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4" presetClass="exit" nodeType="afterEffect" presetID="10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5" dur="1000" fill="hold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8" presetClass="exit" nodeType="afterEffect" presetID="10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9" dur="1000" fill="hold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2" presetClass="exit" nodeType="afterEffect" presetID="10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3" dur="1000" fill="hold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6" presetClass="exit" nodeType="afterEffect" presetID="10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7" dur="1000" fill="hold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0" presetClass="exit" nodeType="afterEffect" presetID="10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1" dur="1000" fill="hold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4" presetClass="exit" nodeType="afterEffect" presetID="10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5" dur="1000" fill="hold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Class="exit" nodeType="afterEffect" presetID="10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9" dur="1000" fill="hold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Class="exit" nodeType="afterEffect" presetID="10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3" dur="1000" fill="hold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6" presetClass="exit" nodeType="afterEffect" presetID="10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7" dur="1000" fill="hold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Class="entr" nodeType="clickEffect" presetID="10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3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Class="emph" nodeType="afterEffect" presetSubtype="0" presetID="8" grpId="5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110700000">
                                      <p:cBhvr>
                                        <p:cTn id="206" dur="8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Class="entr" nodeType="afterEffect" presetID="9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0"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2" presetClass="entr" nodeType="afterEffect" presetID="9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4" dur="2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Class="entr" nodeType="afterEffect" presetID="9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8" dur="2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0" presetClass="entr" nodeType="afterEffect" presetID="9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2" dur="2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4" presetClass="entr" nodeType="afterEffect" presetID="9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6" dur="2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8" presetClass="entr" nodeType="afterEffect" presetID="9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0" dur="2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2" presetClass="entr" nodeType="afterEffect" presetID="9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4" dur="2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6" presetClass="entr" nodeType="afterEffect" presetID="9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8" dur="2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0" presetClass="entr" nodeType="afterEffect" presetID="9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2"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4" presetClass="entr" nodeType="afterEffect" presetID="9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6" dur="2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8" presetClass="entr" nodeType="afterEffect" presetID="9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0" dur="2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2" presetClass="entr" nodeType="afterEffect" presetID="9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4" dur="2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6" presetClass="entr" nodeType="afterEffect" presetID="9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8"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0" presetClass="entr" nodeType="afterEffect" presetID="9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2" dur="2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64" presetClass="entr" nodeType="afterEffect" presetID="9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6" dur="2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8" presetClass="entr" nodeType="afterEffect" presetID="10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0" dur="1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Class="exit" nodeType="clickEffect" presetID="10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4" dur="1000" fill="hold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Class="exit" nodeType="afterEffect" presetID="10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8" dur="1000" fill="hold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Class="exit" nodeType="afterEffect" presetID="10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2" dur="1000" fill="hold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Class="exit" nodeType="afterEffect" presetID="10" grpId="7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6" dur="1000" fill="hold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Class="exit" nodeType="afterEffect" presetID="10" grpId="7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0" dur="1000" fill="hold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0"/>
                            </p:stCondLst>
                            <p:childTnLst>
                              <p:par>
                                <p:cTn id="293" presetClass="exit" nodeType="afterEffect" presetID="10" grpId="7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4" dur="1000" fill="hold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000"/>
                            </p:stCondLst>
                            <p:childTnLst>
                              <p:par>
                                <p:cTn id="297" presetClass="exit" nodeType="afterEffect" presetID="10" grpId="7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8" dur="1000" fill="hold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00"/>
                            </p:stCondLst>
                            <p:childTnLst>
                              <p:par>
                                <p:cTn id="301" presetClass="exit" nodeType="afterEffect" presetID="10" grpId="7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2" dur="1000" fill="hold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000"/>
                            </p:stCondLst>
                            <p:childTnLst>
                              <p:par>
                                <p:cTn id="305" presetClass="exit" nodeType="afterEffect" presetID="10" grpId="7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6" dur="1000" fill="hold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00"/>
                            </p:stCondLst>
                            <p:childTnLst>
                              <p:par>
                                <p:cTn id="309" presetClass="exit" nodeType="afterEffect" presetID="10" grpId="7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0" dur="1000" fill="hold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3" presetClass="exit" nodeType="afterEffect" presetID="10" grpId="7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4" dur="1000" fill="hold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7" presetClass="exit" nodeType="afterEffect" presetID="10" grpId="7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8" dur="1000" fill="hold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1" presetClass="exit" nodeType="afterEffect" presetID="10" grpId="7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2" dur="1000" fill="hold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5" presetClass="exit" nodeType="afterEffect" presetID="10" grpId="8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6" dur="1000" fill="hold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9" presetClass="exit" nodeType="afterEffect" presetID="10" grpId="8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30" dur="1000" fill="hold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8" grpId="52"/>
      <p:bldP build="whole" bldLvl="1" animBg="1" rev="0" advAuto="0" spid="548" grpId="62"/>
      <p:bldP build="whole" bldLvl="1" animBg="1" rev="0" advAuto="0" spid="539" grpId="51"/>
      <p:bldP build="whole" bldLvl="1" animBg="1" rev="0" advAuto="0" spid="507" grpId="36"/>
      <p:bldP build="whole" bldLvl="1" animBg="1" rev="0" advAuto="0" spid="522" grpId="5"/>
      <p:bldP build="whole" bldLvl="1" animBg="1" rev="0" advAuto="0" spid="515" grpId="14"/>
      <p:bldP build="whole" bldLvl="1" animBg="1" rev="0" advAuto="0" spid="522" grpId="6"/>
      <p:bldP build="whole" bldLvl="1" animBg="1" rev="0" advAuto="0" spid="552" grpId="59"/>
      <p:bldP build="whole" bldLvl="1" animBg="1" rev="0" advAuto="0" spid="536" grpId="43"/>
      <p:bldP build="whole" bldLvl="1" animBg="1" rev="0" advAuto="0" spid="548" grpId="70"/>
      <p:bldP build="whole" bldLvl="1" animBg="1" rev="0" advAuto="0" spid="523" grpId="3"/>
      <p:bldP build="whole" bldLvl="1" animBg="1" rev="0" advAuto="0" spid="512" grpId="38"/>
      <p:bldP build="whole" bldLvl="1" animBg="1" rev="0" advAuto="0" spid="532" grpId="45"/>
      <p:bldP build="whole" bldLvl="1" animBg="1" rev="0" advAuto="0" spid="513" grpId="34"/>
      <p:bldP build="whole" bldLvl="1" animBg="1" rev="0" advAuto="0" spid="546" grpId="58"/>
      <p:bldP build="whole" bldLvl="1" animBg="1" rev="0" advAuto="0" spid="529" grpId="16"/>
      <p:bldP build="whole" bldLvl="1" animBg="1" rev="0" advAuto="0" spid="547" grpId="61"/>
      <p:bldP build="whole" bldLvl="1" animBg="1" rev="0" advAuto="0" spid="552" grpId="74"/>
      <p:bldP build="whole" bldLvl="1" animBg="1" rev="0" advAuto="0" spid="510" grpId="44"/>
      <p:bldP build="whole" bldLvl="1" animBg="1" rev="0" advAuto="0" spid="540" grpId="53"/>
      <p:bldP build="whole" bldLvl="1" animBg="1" rev="0" advAuto="0" spid="538" grpId="77"/>
      <p:bldP build="whole" bldLvl="1" animBg="1" rev="0" advAuto="0" spid="534" grpId="24"/>
      <p:bldP build="whole" bldLvl="1" animBg="1" rev="0" advAuto="0" spid="547" grpId="67"/>
      <p:bldP build="whole" bldLvl="1" animBg="1" rev="0" advAuto="0" spid="539" grpId="81"/>
      <p:bldP build="whole" bldLvl="1" animBg="1" rev="0" advAuto="0" spid="526" grpId="8"/>
      <p:bldP build="whole" bldLvl="1" animBg="1" rev="0" advAuto="0" spid="515" grpId="46"/>
      <p:bldP build="whole" bldLvl="1" animBg="1" rev="0" advAuto="0" spid="546" grpId="73"/>
      <p:bldP build="whole" bldLvl="1" animBg="1" rev="0" advAuto="0" spid="534" grpId="33"/>
      <p:bldP build="whole" bldLvl="1" animBg="1" rev="0" advAuto="0" spid="529" grpId="32"/>
      <p:bldP build="whole" bldLvl="1" animBg="1" rev="0" advAuto="0" spid="511" grpId="11"/>
      <p:bldP build="whole" bldLvl="1" animBg="1" rev="0" advAuto="0" spid="542" grpId="55"/>
      <p:bldP build="whole" bldLvl="1" animBg="1" rev="0" advAuto="0" spid="509" grpId="9"/>
      <p:bldP build="whole" bldLvl="1" animBg="1" rev="0" advAuto="0" spid="522" grpId="50"/>
      <p:bldP build="whole" bldLvl="1" animBg="1" rev="0" advAuto="0" spid="531" grpId="23"/>
      <p:bldP build="whole" bldLvl="1" animBg="1" rev="0" advAuto="0" spid="543" grpId="56"/>
      <p:bldP build="whole" bldLvl="1" animBg="1" rev="0" advAuto="0" spid="545" grpId="60"/>
      <p:bldP build="whole" bldLvl="1" animBg="1" rev="0" advAuto="0" spid="540" grpId="75"/>
      <p:bldP build="whole" bldLvl="1" animBg="1" rev="0" advAuto="0" spid="526" grpId="30"/>
      <p:bldP build="whole" bldLvl="1" animBg="1" rev="0" advAuto="0" spid="545" grpId="69"/>
      <p:bldP build="whole" bldLvl="1" animBg="1" rev="0" advAuto="0" spid="528" grpId="22"/>
      <p:bldP build="whole" bldLvl="1" animBg="1" rev="0" advAuto="0" spid="524" grpId="1"/>
      <p:bldP build="whole" bldLvl="1" animBg="1" rev="0" advAuto="0" spid="508" grpId="20"/>
      <p:bldP build="whole" bldLvl="1" animBg="1" rev="0" advAuto="0" spid="528" grpId="29"/>
      <p:bldP build="whole" bldLvl="1" animBg="1" rev="0" advAuto="0" spid="531" grpId="39"/>
      <p:bldP build="whole" bldLvl="1" animBg="1" rev="0" advAuto="0" spid="516" grpId="21"/>
      <p:bldP build="whole" bldLvl="1" animBg="1" rev="0" advAuto="0" spid="550" grpId="64"/>
      <p:bldP build="whole" bldLvl="1" animBg="1" rev="0" advAuto="0" spid="542" grpId="76"/>
      <p:bldP build="whole" bldLvl="1" animBg="1" rev="0" advAuto="0" spid="517" grpId="7"/>
      <p:bldP build="whole" bldLvl="1" animBg="1" rev="0" advAuto="0" spid="509" grpId="31"/>
      <p:bldP build="whole" bldLvl="1" animBg="1" rev="0" advAuto="0" spid="543" grpId="79"/>
      <p:bldP build="whole" bldLvl="1" animBg="1" rev="0" advAuto="0" spid="511" grpId="41"/>
      <p:bldP build="whole" bldLvl="1" animBg="1" rev="0" advAuto="0" spid="550" grpId="71"/>
      <p:bldP build="whole" bldLvl="1" animBg="1" rev="0" advAuto="0" spid="508" grpId="35"/>
      <p:bldP build="whole" bldLvl="1" animBg="1" rev="0" advAuto="0" spid="533" grpId="19"/>
      <p:bldP build="whole" bldLvl="1" animBg="1" rev="0" advAuto="0" spid="541" grpId="54"/>
      <p:bldP build="whole" bldLvl="1" animBg="1" rev="0" advAuto="0" spid="544" grpId="57"/>
      <p:bldP build="whole" bldLvl="1" animBg="1" rev="0" advAuto="0" spid="535" grpId="25"/>
      <p:bldP build="whole" bldLvl="1" animBg="1" rev="0" advAuto="0" spid="530" grpId="17"/>
      <p:bldP build="whole" bldLvl="1" animBg="1" rev="0" advAuto="0" spid="516" grpId="47"/>
      <p:bldP build="whole" bldLvl="1" animBg="1" rev="0" advAuto="0" spid="551" grpId="65"/>
      <p:bldP build="whole" bldLvl="1" animBg="1" rev="0" advAuto="0" spid="553" grpId="66"/>
      <p:bldP build="whole" bldLvl="1" animBg="1" rev="0" advAuto="0" spid="535" grpId="40"/>
      <p:bldP build="whole" bldLvl="1" animBg="1" rev="0" advAuto="0" spid="533" grpId="42"/>
      <p:bldP build="whole" bldLvl="1" animBg="1" rev="0" advAuto="0" spid="549" grpId="63"/>
      <p:bldP build="whole" bldLvl="1" animBg="1" rev="0" advAuto="0" spid="551" grpId="72"/>
      <p:bldP build="whole" bldLvl="1" animBg="1" rev="0" advAuto="0" spid="541" grpId="78"/>
      <p:bldP build="whole" bldLvl="1" animBg="1" rev="0" advAuto="0" spid="544" grpId="80"/>
      <p:bldP build="whole" bldLvl="1" animBg="1" rev="0" advAuto="0" spid="527" grpId="15"/>
      <p:bldP build="whole" bldLvl="1" animBg="1" rev="0" advAuto="0" spid="525" grpId="4"/>
      <p:bldP build="whole" bldLvl="1" animBg="1" rev="0" advAuto="0" spid="549" grpId="68"/>
      <p:bldP build="whole" bldLvl="1" animBg="1" rev="0" advAuto="0" spid="517" grpId="48"/>
      <p:bldP build="whole" bldLvl="1" animBg="1" rev="0" advAuto="0" spid="530" grpId="37"/>
      <p:bldP build="whole" bldLvl="1" animBg="1" rev="0" advAuto="0" spid="512" grpId="12"/>
      <p:bldP build="whole" bldLvl="1" animBg="1" rev="0" advAuto="0" spid="514" grpId="2"/>
      <p:bldP build="whole" bldLvl="1" animBg="1" rev="0" advAuto="0" spid="532" grpId="18"/>
      <p:bldP build="whole" bldLvl="1" animBg="1" rev="0" advAuto="0" spid="527" grpId="28"/>
      <p:bldP build="whole" bldLvl="1" animBg="1" rev="0" advAuto="0" spid="510" grpId="10"/>
      <p:bldP build="whole" bldLvl="1" animBg="1" rev="0" advAuto="0" spid="537" grpId="49"/>
      <p:bldP build="whole" bldLvl="1" animBg="1" rev="0" advAuto="0" spid="507" grpId="26"/>
      <p:bldP build="whole" bldLvl="1" animBg="1" rev="0" advAuto="0" spid="536" grpId="27"/>
      <p:bldP build="whole" bldLvl="1" animBg="1" rev="0" advAuto="0" spid="513" grpId="1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0" t="0" r="0" b="3"/>
          <a:stretch>
            <a:fillRect/>
          </a:stretch>
        </p:blipFill>
        <p:spPr>
          <a:xfrm>
            <a:off x="936029" y="1259639"/>
            <a:ext cx="7271942" cy="5057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04" y="0"/>
                </a:moveTo>
                <a:cubicBezTo>
                  <a:pt x="1121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21" y="21600"/>
                  <a:pt x="2504" y="21600"/>
                </a:cubicBezTo>
                <a:lnTo>
                  <a:pt x="19096" y="21600"/>
                </a:lnTo>
                <a:cubicBezTo>
                  <a:pt x="20479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79" y="0"/>
                  <a:pt x="19096" y="0"/>
                </a:cubicBezTo>
                <a:lnTo>
                  <a:pt x="2504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12000" dir="900000">
              <a:srgbClr val="000000">
                <a:alpha val="30000"/>
              </a:srgbClr>
            </a:outerShdw>
          </a:effectLst>
        </p:spPr>
      </p:pic>
      <p:sp>
        <p:nvSpPr>
          <p:cNvPr id="556" name="Title 2"/>
          <p:cNvSpPr txBox="1"/>
          <p:nvPr>
            <p:ph type="ctrTitle"/>
          </p:nvPr>
        </p:nvSpPr>
        <p:spPr>
          <a:xfrm>
            <a:off x="697262" y="228600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greed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A path away from greed"/>
          <p:cNvSpPr txBox="1"/>
          <p:nvPr>
            <p:ph type="ctrTitle"/>
          </p:nvPr>
        </p:nvSpPr>
        <p:spPr>
          <a:xfrm>
            <a:off x="608362" y="352553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greed</a:t>
            </a:r>
          </a:p>
        </p:txBody>
      </p:sp>
      <p:sp>
        <p:nvSpPr>
          <p:cNvPr id="561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62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63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64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65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66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67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68" name="Group"/>
          <p:cNvSpPr/>
          <p:nvPr/>
        </p:nvSpPr>
        <p:spPr>
          <a:xfrm>
            <a:off x="3675595" y="6086386"/>
            <a:ext cx="166933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greed</a:t>
            </a:r>
          </a:p>
        </p:txBody>
      </p:sp>
      <p:sp>
        <p:nvSpPr>
          <p:cNvPr id="569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70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71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76" name="Group"/>
          <p:cNvGrpSpPr/>
          <p:nvPr/>
        </p:nvGrpSpPr>
        <p:grpSpPr>
          <a:xfrm>
            <a:off x="3867344" y="3256244"/>
            <a:ext cx="1275768" cy="1275768"/>
            <a:chOff x="0" y="0"/>
            <a:chExt cx="1275767" cy="1275767"/>
          </a:xfrm>
        </p:grpSpPr>
        <p:sp>
          <p:nvSpPr>
            <p:cNvPr id="572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6127355">
                <a:srgbClr val="9B63C8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573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5400000">
                <a:srgbClr val="C6C82D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574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301820">
                <a:srgbClr val="C873BF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575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0202313">
                <a:srgbClr val="67C8A9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</p:grpSp>
      <p:sp>
        <p:nvSpPr>
          <p:cNvPr id="577" name="Circle"/>
          <p:cNvSpPr/>
          <p:nvPr/>
        </p:nvSpPr>
        <p:spPr>
          <a:xfrm>
            <a:off x="3867344" y="3256244"/>
            <a:ext cx="1275768" cy="1275768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578" name="need-oriented evangelism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need-oriented evangelism</a:t>
            </a:r>
          </a:p>
        </p:txBody>
      </p:sp>
      <p:sp>
        <p:nvSpPr>
          <p:cNvPr id="579" name="sustenance"/>
          <p:cNvSpPr txBox="1"/>
          <p:nvPr/>
        </p:nvSpPr>
        <p:spPr>
          <a:xfrm>
            <a:off x="3784908" y="3651557"/>
            <a:ext cx="143883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sustenance</a:t>
            </a:r>
          </a:p>
        </p:txBody>
      </p:sp>
      <p:sp>
        <p:nvSpPr>
          <p:cNvPr id="580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81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82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83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84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85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86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87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88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89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90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91" name="Shape"/>
          <p:cNvSpPr/>
          <p:nvPr/>
        </p:nvSpPr>
        <p:spPr>
          <a:xfrm>
            <a:off x="2567912" y="2261236"/>
            <a:ext cx="3939829" cy="3621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11" fill="norm" stroke="1" extrusionOk="0">
                <a:moveTo>
                  <a:pt x="15202" y="0"/>
                </a:moveTo>
                <a:lnTo>
                  <a:pt x="14298" y="1362"/>
                </a:lnTo>
                <a:cubicBezTo>
                  <a:pt x="14808" y="1730"/>
                  <a:pt x="15292" y="2160"/>
                  <a:pt x="15737" y="2664"/>
                </a:cubicBezTo>
                <a:cubicBezTo>
                  <a:pt x="19030" y="6399"/>
                  <a:pt x="19030" y="12453"/>
                  <a:pt x="15737" y="16188"/>
                </a:cubicBezTo>
                <a:cubicBezTo>
                  <a:pt x="12444" y="19922"/>
                  <a:pt x="7105" y="19922"/>
                  <a:pt x="3812" y="16188"/>
                </a:cubicBezTo>
                <a:cubicBezTo>
                  <a:pt x="519" y="12453"/>
                  <a:pt x="519" y="6399"/>
                  <a:pt x="3812" y="2664"/>
                </a:cubicBezTo>
                <a:cubicBezTo>
                  <a:pt x="4256" y="2160"/>
                  <a:pt x="4741" y="1730"/>
                  <a:pt x="5250" y="1362"/>
                </a:cubicBezTo>
                <a:lnTo>
                  <a:pt x="4390" y="63"/>
                </a:lnTo>
                <a:cubicBezTo>
                  <a:pt x="3858" y="466"/>
                  <a:pt x="3351" y="930"/>
                  <a:pt x="2882" y="1463"/>
                </a:cubicBezTo>
                <a:cubicBezTo>
                  <a:pt x="-961" y="5821"/>
                  <a:pt x="-961" y="12885"/>
                  <a:pt x="2882" y="17242"/>
                </a:cubicBezTo>
                <a:cubicBezTo>
                  <a:pt x="6724" y="21600"/>
                  <a:pt x="12954" y="21600"/>
                  <a:pt x="16796" y="17242"/>
                </a:cubicBezTo>
                <a:cubicBezTo>
                  <a:pt x="20639" y="12885"/>
                  <a:pt x="20639" y="5821"/>
                  <a:pt x="16796" y="1463"/>
                </a:cubicBezTo>
                <a:cubicBezTo>
                  <a:pt x="16302" y="902"/>
                  <a:pt x="15766" y="417"/>
                  <a:pt x="15202" y="0"/>
                </a:cubicBezTo>
                <a:close/>
              </a:path>
            </a:pathLst>
          </a:cu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592" name="Line"/>
          <p:cNvSpPr/>
          <p:nvPr/>
        </p:nvSpPr>
        <p:spPr>
          <a:xfrm flipH="1">
            <a:off x="2851793" y="39006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93" name="Line"/>
          <p:cNvSpPr/>
          <p:nvPr/>
        </p:nvSpPr>
        <p:spPr>
          <a:xfrm>
            <a:off x="4505228" y="43592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94" name="Line"/>
          <p:cNvSpPr/>
          <p:nvPr/>
        </p:nvSpPr>
        <p:spPr>
          <a:xfrm flipH="1" flipV="1">
            <a:off x="3595242" y="2532598"/>
            <a:ext cx="585780" cy="848860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95" name="Line"/>
          <p:cNvSpPr/>
          <p:nvPr/>
        </p:nvSpPr>
        <p:spPr>
          <a:xfrm>
            <a:off x="5114367" y="39690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96" name="Line"/>
          <p:cNvSpPr/>
          <p:nvPr/>
        </p:nvSpPr>
        <p:spPr>
          <a:xfrm flipV="1">
            <a:off x="4871075" y="2783713"/>
            <a:ext cx="888889" cy="88888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97" name="Line"/>
          <p:cNvSpPr/>
          <p:nvPr/>
        </p:nvSpPr>
        <p:spPr>
          <a:xfrm>
            <a:off x="4968500" y="4319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98" name="Line"/>
          <p:cNvSpPr/>
          <p:nvPr/>
        </p:nvSpPr>
        <p:spPr>
          <a:xfrm flipH="1">
            <a:off x="3422408" y="43852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599" name="Line"/>
          <p:cNvSpPr/>
          <p:nvPr/>
        </p:nvSpPr>
        <p:spPr>
          <a:xfrm flipH="1">
            <a:off x="2828062" y="2417010"/>
            <a:ext cx="1270787" cy="158895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00" name="Line"/>
          <p:cNvSpPr/>
          <p:nvPr/>
        </p:nvSpPr>
        <p:spPr>
          <a:xfrm>
            <a:off x="4505228" y="4537045"/>
            <a:ext cx="1" cy="1275769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01" name="Line"/>
          <p:cNvSpPr/>
          <p:nvPr/>
        </p:nvSpPr>
        <p:spPr>
          <a:xfrm flipH="1">
            <a:off x="3612427" y="2339116"/>
            <a:ext cx="348040" cy="1652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02" name="Line"/>
          <p:cNvSpPr/>
          <p:nvPr/>
        </p:nvSpPr>
        <p:spPr>
          <a:xfrm>
            <a:off x="4939321" y="2495831"/>
            <a:ext cx="1252587" cy="16846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03" name="Line"/>
          <p:cNvSpPr/>
          <p:nvPr/>
        </p:nvSpPr>
        <p:spPr>
          <a:xfrm>
            <a:off x="5116668" y="2366763"/>
            <a:ext cx="656767" cy="403481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04" name="Line"/>
          <p:cNvSpPr/>
          <p:nvPr/>
        </p:nvSpPr>
        <p:spPr>
          <a:xfrm>
            <a:off x="4758656" y="2601005"/>
            <a:ext cx="1029985" cy="268680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05" name="Line"/>
          <p:cNvSpPr/>
          <p:nvPr/>
        </p:nvSpPr>
        <p:spPr>
          <a:xfrm flipH="1">
            <a:off x="3410163" y="2510346"/>
            <a:ext cx="886949" cy="271609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06" name="Line"/>
          <p:cNvSpPr/>
          <p:nvPr/>
        </p:nvSpPr>
        <p:spPr>
          <a:xfrm flipV="1">
            <a:off x="4519085" y="2604145"/>
            <a:ext cx="1" cy="647065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07" name="need-oriented evangelism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need-oriented evangelism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25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mph" nodeType="clickEffect" presetSubtype="0" presetID="8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89100000">
                                      <p:cBhvr>
                                        <p:cTn id="29" dur="8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2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2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2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2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2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2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2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2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83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5" dur="2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9" dur="2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0"/>
                            </p:stCondLst>
                            <p:childTnLst>
                              <p:par>
                                <p:cTn id="91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3" dur="2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7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000"/>
                            </p:stCondLst>
                            <p:childTnLst>
                              <p:par>
                                <p:cTn id="99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2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3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5" dur="2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7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9" dur="2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1" presetClass="entr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3" dur="2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xit" nodeType="click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7" dur="1000" fill="hold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Class="exit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1" dur="1000" fill="hold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Class="exit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5" dur="1000" fill="hold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Class="exit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9" dur="1000" fill="hold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Class="exit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3" dur="1000" fill="hold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Class="exit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7" dur="1000" fill="hold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Class="exit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1" dur="1000" fill="hold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Class="exit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5" dur="1000" fill="hold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Class="exit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9" dur="1000" fill="hold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Class="exit" nodeType="after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3" dur="1000" fill="hold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Class="exit" nodeType="after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7" dur="1000" fill="hold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0" presetClass="exit" nodeType="afterEffect" presetID="10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1" dur="1000" fill="hold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4" presetClass="exit" nodeType="afterEffect" presetID="10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5" dur="1000" fill="hold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8" presetClass="exit" nodeType="afterEffect" presetID="10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9" dur="1000" fill="hold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2" presetClass="exit" nodeType="afterEffect" presetID="10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3" dur="1000" fill="hold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6" presetClass="exit" nodeType="afterEffect" presetID="10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7" dur="1000" fill="hold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0" presetClass="exit" nodeType="afterEffect" presetID="10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1" dur="1000" fill="hold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4" presetClass="exit" nodeType="afterEffect" presetID="10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5" dur="1000" fill="hold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Class="exit" nodeType="afterEffect" presetID="10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9" dur="1000" fill="hold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Class="exit" nodeType="afterEffect" presetID="10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3" dur="1000" fill="hold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6" presetClass="exit" nodeType="afterEffect" presetID="10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7" dur="1000" fill="hold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Class="entr" nodeType="clickEffect" presetID="10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3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Class="emph" nodeType="afterEffect" presetSubtype="0" presetID="8" grpId="5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110700000">
                                      <p:cBhvr>
                                        <p:cTn id="206" dur="8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Class="entr" nodeType="afterEffect" presetID="9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0" dur="2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2" presetClass="entr" nodeType="afterEffect" presetID="9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4" dur="2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Class="entr" nodeType="afterEffect" presetID="9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8" dur="2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0" presetClass="entr" nodeType="afterEffect" presetID="9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2" dur="2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4" presetClass="entr" nodeType="afterEffect" presetID="9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6" dur="2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8" presetClass="entr" nodeType="afterEffect" presetID="9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0" dur="2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2" presetClass="entr" nodeType="afterEffect" presetID="9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4"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6" presetClass="entr" nodeType="afterEffect" presetID="9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8" dur="2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0" presetClass="entr" nodeType="afterEffect" presetID="9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2" dur="2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4" presetClass="entr" nodeType="afterEffect" presetID="9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6" dur="2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8" presetClass="entr" nodeType="afterEffect" presetID="9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0" dur="2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2" presetClass="entr" nodeType="afterEffect" presetID="9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4" dur="2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6" presetClass="entr" nodeType="afterEffect" presetID="9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8" dur="2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0" presetClass="entr" nodeType="afterEffect" presetID="9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2" dur="2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64" presetClass="entr" nodeType="afterEffect" presetID="9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6" dur="2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8" presetClass="entr" nodeType="afterEffect" presetID="10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0" dur="125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Class="exit" nodeType="clickEffect" presetID="10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4" dur="1000" fill="hold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Class="exit" nodeType="afterEffect" presetID="10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8" dur="1000" fill="hold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Class="exit" nodeType="afterEffect" presetID="10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2" dur="1000" fill="hold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Class="exit" nodeType="afterEffect" presetID="10" grpId="7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6" dur="1000" fill="hold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Class="exit" nodeType="afterEffect" presetID="10" grpId="7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0" dur="1000" fill="hold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0"/>
                            </p:stCondLst>
                            <p:childTnLst>
                              <p:par>
                                <p:cTn id="293" presetClass="exit" nodeType="afterEffect" presetID="10" grpId="7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4" dur="1000" fill="hold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000"/>
                            </p:stCondLst>
                            <p:childTnLst>
                              <p:par>
                                <p:cTn id="297" presetClass="exit" nodeType="afterEffect" presetID="10" grpId="7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8" dur="1000" fill="hold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00"/>
                            </p:stCondLst>
                            <p:childTnLst>
                              <p:par>
                                <p:cTn id="301" presetClass="exit" nodeType="afterEffect" presetID="10" grpId="7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2" dur="1000" fill="hold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000"/>
                            </p:stCondLst>
                            <p:childTnLst>
                              <p:par>
                                <p:cTn id="305" presetClass="exit" nodeType="afterEffect" presetID="10" grpId="7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6" dur="1000" fill="hold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00"/>
                            </p:stCondLst>
                            <p:childTnLst>
                              <p:par>
                                <p:cTn id="309" presetClass="exit" nodeType="afterEffect" presetID="10" grpId="7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0" dur="1000" fill="hold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3" presetClass="exit" nodeType="afterEffect" presetID="10" grpId="7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4" dur="1000" fill="hold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7" presetClass="exit" nodeType="afterEffect" presetID="10" grpId="7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8" dur="1000" fill="hold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1" presetClass="exit" nodeType="afterEffect" presetID="10" grpId="7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2" dur="1000" fill="hold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5" presetClass="exit" nodeType="afterEffect" presetID="10" grpId="8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6" dur="1000" fill="hold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9" presetClass="exit" nodeType="afterEffect" presetID="10" grpId="8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30" dur="1000" fill="hold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4" grpId="17"/>
      <p:bldP build="whole" bldLvl="1" animBg="1" rev="0" advAuto="0" spid="567" grpId="34"/>
      <p:bldP build="whole" bldLvl="1" animBg="1" rev="0" advAuto="0" spid="582" grpId="29"/>
      <p:bldP build="whole" bldLvl="1" animBg="1" rev="0" advAuto="0" spid="598" grpId="57"/>
      <p:bldP build="whole" bldLvl="1" animBg="1" rev="0" advAuto="0" spid="602" grpId="70"/>
      <p:bldP build="whole" bldLvl="1" animBg="1" rev="0" advAuto="0" spid="600" grpId="58"/>
      <p:bldP build="whole" bldLvl="1" animBg="1" rev="0" advAuto="0" spid="595" grpId="78"/>
      <p:bldP build="whole" bldLvl="1" animBg="1" rev="0" advAuto="0" spid="592" grpId="52"/>
      <p:bldP build="whole" bldLvl="1" animBg="1" rev="0" advAuto="0" spid="594" grpId="53"/>
      <p:bldP build="whole" bldLvl="1" animBg="1" rev="0" advAuto="0" spid="590" grpId="27"/>
      <p:bldP build="whole" bldLvl="1" animBg="1" rev="0" advAuto="0" spid="583" grpId="16"/>
      <p:bldP build="whole" bldLvl="1" animBg="1" rev="0" advAuto="0" spid="584" grpId="37"/>
      <p:bldP build="whole" bldLvl="1" animBg="1" rev="0" advAuto="0" spid="571" grpId="48"/>
      <p:bldP build="whole" bldLvl="1" animBg="1" rev="0" advAuto="0" spid="600" grpId="73"/>
      <p:bldP build="whole" bldLvl="1" animBg="1" rev="0" advAuto="0" spid="565" grpId="11"/>
      <p:bldP build="whole" bldLvl="1" animBg="1" rev="0" advAuto="0" spid="606" grpId="59"/>
      <p:bldP build="whole" bldLvl="1" animBg="1" rev="0" advAuto="0" spid="593" grpId="51"/>
      <p:bldP build="whole" bldLvl="1" animBg="1" rev="0" advAuto="0" spid="598" grpId="80"/>
      <p:bldP build="whole" bldLvl="1" animBg="1" rev="0" advAuto="0" spid="576" grpId="50"/>
      <p:bldP build="whole" bldLvl="1" animBg="1" rev="0" advAuto="0" spid="590" grpId="43"/>
      <p:bldP build="whole" bldLvl="1" animBg="1" rev="0" advAuto="0" spid="564" grpId="10"/>
      <p:bldP build="whole" bldLvl="1" animBg="1" rev="0" advAuto="0" spid="594" grpId="75"/>
      <p:bldP build="whole" bldLvl="1" animBg="1" rev="0" advAuto="0" spid="583" grpId="32"/>
      <p:bldP build="whole" bldLvl="1" animBg="1" rev="0" advAuto="0" spid="592" grpId="77"/>
      <p:bldP build="whole" bldLvl="1" animBg="1" rev="0" advAuto="0" spid="606" grpId="74"/>
      <p:bldP build="whole" bldLvl="1" animBg="1" rev="0" advAuto="0" spid="563" grpId="9"/>
      <p:bldP build="whole" bldLvl="1" animBg="1" rev="0" advAuto="0" spid="607" grpId="66"/>
      <p:bldP build="whole" bldLvl="1" animBg="1" rev="0" advAuto="0" spid="599" grpId="60"/>
      <p:bldP build="whole" bldLvl="1" animBg="1" rev="0" advAuto="0" spid="604" grpId="64"/>
      <p:bldP build="whole" bldLvl="1" animBg="1" rev="0" advAuto="0" spid="587" grpId="19"/>
      <p:bldP build="whole" bldLvl="1" animBg="1" rev="0" advAuto="0" spid="577" grpId="3"/>
      <p:bldP build="whole" bldLvl="1" animBg="1" rev="0" advAuto="0" spid="569" grpId="14"/>
      <p:bldP build="whole" bldLvl="1" animBg="1" rev="0" advAuto="0" spid="585" grpId="23"/>
      <p:bldP build="whole" bldLvl="1" animBg="1" rev="0" advAuto="0" spid="565" grpId="41"/>
      <p:bldP build="whole" bldLvl="1" animBg="1" rev="0" advAuto="0" spid="596" grpId="55"/>
      <p:bldP build="whole" bldLvl="1" animBg="1" rev="0" advAuto="0" spid="597" grpId="56"/>
      <p:bldP build="whole" bldLvl="1" animBg="1" rev="0" advAuto="0" spid="599" grpId="69"/>
      <p:bldP build="whole" bldLvl="1" animBg="1" rev="0" advAuto="0" spid="604" grpId="71"/>
      <p:bldP build="whole" bldLvl="1" animBg="1" rev="0" advAuto="0" spid="593" grpId="81"/>
      <p:bldP build="whole" bldLvl="1" animBg="1" rev="0" advAuto="0" spid="563" grpId="31"/>
      <p:bldP build="whole" bldLvl="1" animBg="1" rev="0" advAuto="0" spid="564" grpId="44"/>
      <p:bldP build="whole" bldLvl="1" animBg="1" rev="0" advAuto="0" spid="585" grpId="39"/>
      <p:bldP build="whole" bldLvl="1" animBg="1" rev="0" advAuto="0" spid="570" grpId="21"/>
      <p:bldP build="whole" bldLvl="1" animBg="1" rev="0" advAuto="0" spid="579" grpId="4"/>
      <p:bldP build="whole" bldLvl="1" animBg="1" rev="0" advAuto="0" spid="586" grpId="18"/>
      <p:bldP build="whole" bldLvl="1" animBg="1" rev="0" advAuto="0" spid="581" grpId="15"/>
      <p:bldP build="whole" bldLvl="1" animBg="1" rev="0" advAuto="0" spid="596" grpId="76"/>
      <p:bldP build="whole" bldLvl="1" animBg="1" rev="0" advAuto="0" spid="587" grpId="42"/>
      <p:bldP build="whole" bldLvl="1" animBg="1" rev="0" advAuto="0" spid="603" grpId="63"/>
      <p:bldP build="whole" bldLvl="1" animBg="1" rev="0" advAuto="0" spid="589" grpId="25"/>
      <p:bldP build="whole" bldLvl="1" animBg="1" rev="0" advAuto="0" spid="597" grpId="79"/>
      <p:bldP build="whole" bldLvl="1" animBg="1" rev="0" advAuto="0" spid="601" grpId="61"/>
      <p:bldP build="whole" bldLvl="1" animBg="1" rev="0" advAuto="0" spid="603" grpId="68"/>
      <p:bldP build="whole" bldLvl="1" animBg="1" rev="0" advAuto="0" spid="591" grpId="49"/>
      <p:bldP build="whole" bldLvl="1" animBg="1" rev="0" advAuto="0" spid="566" grpId="12"/>
      <p:bldP build="whole" bldLvl="1" animBg="1" rev="0" advAuto="0" spid="569" grpId="46"/>
      <p:bldP build="whole" bldLvl="1" animBg="1" rev="0" advAuto="0" spid="588" grpId="24"/>
      <p:bldP build="whole" bldLvl="1" animBg="1" rev="0" advAuto="0" spid="580" grpId="8"/>
      <p:bldP build="whole" bldLvl="1" animBg="1" rev="0" advAuto="0" spid="581" grpId="28"/>
      <p:bldP build="whole" bldLvl="1" animBg="1" rev="0" advAuto="0" spid="601" grpId="67"/>
      <p:bldP build="whole" bldLvl="1" animBg="1" rev="0" advAuto="0" spid="578" grpId="1"/>
      <p:bldP build="whole" bldLvl="1" animBg="1" rev="0" advAuto="0" spid="589" grpId="40"/>
      <p:bldP build="whole" bldLvl="1" animBg="1" rev="0" advAuto="0" spid="561" grpId="26"/>
      <p:bldP build="whole" bldLvl="1" animBg="1" rev="0" advAuto="0" spid="588" grpId="33"/>
      <p:bldP build="whole" bldLvl="1" animBg="1" rev="0" advAuto="0" spid="570" grpId="47"/>
      <p:bldP build="whole" bldLvl="1" animBg="1" rev="0" advAuto="0" spid="586" grpId="45"/>
      <p:bldP build="whole" bldLvl="1" animBg="1" rev="0" advAuto="0" spid="568" grpId="2"/>
      <p:bldP build="whole" bldLvl="1" animBg="1" rev="0" advAuto="0" spid="562" grpId="20"/>
      <p:bldP build="whole" bldLvl="1" animBg="1" rev="0" advAuto="0" spid="561" grpId="36"/>
      <p:bldP build="whole" bldLvl="1" animBg="1" rev="0" advAuto="0" spid="567" grpId="13"/>
      <p:bldP build="whole" bldLvl="1" animBg="1" rev="0" advAuto="0" spid="580" grpId="30"/>
      <p:bldP build="whole" bldLvl="1" animBg="1" rev="0" advAuto="0" spid="571" grpId="7"/>
      <p:bldP build="whole" bldLvl="1" animBg="1" rev="0" advAuto="0" spid="566" grpId="38"/>
      <p:bldP build="whole" bldLvl="1" animBg="1" rev="0" advAuto="0" spid="595" grpId="54"/>
      <p:bldP build="whole" bldLvl="1" animBg="1" rev="0" advAuto="0" spid="605" grpId="65"/>
      <p:bldP build="whole" bldLvl="1" animBg="1" rev="0" advAuto="0" spid="576" grpId="5"/>
      <p:bldP build="whole" bldLvl="1" animBg="1" rev="0" advAuto="0" spid="576" grpId="6"/>
      <p:bldP build="whole" bldLvl="1" animBg="1" rev="0" advAuto="0" spid="605" grpId="72"/>
      <p:bldP build="whole" bldLvl="1" animBg="1" rev="0" advAuto="0" spid="562" grpId="35"/>
      <p:bldP build="whole" bldLvl="1" animBg="1" rev="0" advAuto="0" spid="602" grpId="62"/>
      <p:bldP build="whole" bldLvl="1" animBg="1" rev="0" advAuto="0" spid="582" grpId="2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936029" y="1255461"/>
            <a:ext cx="7271942" cy="5062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06" y="0"/>
                </a:moveTo>
                <a:cubicBezTo>
                  <a:pt x="1122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22" y="21600"/>
                  <a:pt x="2506" y="21600"/>
                </a:cubicBezTo>
                <a:lnTo>
                  <a:pt x="19094" y="21600"/>
                </a:lnTo>
                <a:cubicBezTo>
                  <a:pt x="20478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78" y="0"/>
                  <a:pt x="19094" y="0"/>
                </a:cubicBezTo>
                <a:lnTo>
                  <a:pt x="2506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12000" dir="900000">
              <a:srgbClr val="000000">
                <a:alpha val="30000"/>
              </a:srgbClr>
            </a:outerShdw>
          </a:effectLst>
        </p:spPr>
      </p:pic>
      <p:sp>
        <p:nvSpPr>
          <p:cNvPr id="610" name="Title 2"/>
          <p:cNvSpPr txBox="1"/>
          <p:nvPr>
            <p:ph type="ctrTitle"/>
          </p:nvPr>
        </p:nvSpPr>
        <p:spPr>
          <a:xfrm>
            <a:off x="709962" y="292100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anger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A path away from Anger"/>
          <p:cNvSpPr txBox="1"/>
          <p:nvPr>
            <p:ph type="ctrTitle"/>
          </p:nvPr>
        </p:nvSpPr>
        <p:spPr>
          <a:xfrm>
            <a:off x="608362" y="352553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Anger</a:t>
            </a:r>
          </a:p>
        </p:txBody>
      </p:sp>
      <p:sp>
        <p:nvSpPr>
          <p:cNvPr id="615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16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17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18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19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20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21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22" name="Group"/>
          <p:cNvSpPr/>
          <p:nvPr/>
        </p:nvSpPr>
        <p:spPr>
          <a:xfrm>
            <a:off x="3675595" y="6086386"/>
            <a:ext cx="166933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anger</a:t>
            </a:r>
          </a:p>
        </p:txBody>
      </p:sp>
      <p:sp>
        <p:nvSpPr>
          <p:cNvPr id="623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24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25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30" name="Group"/>
          <p:cNvGrpSpPr/>
          <p:nvPr/>
        </p:nvGrpSpPr>
        <p:grpSpPr>
          <a:xfrm>
            <a:off x="3867344" y="3256244"/>
            <a:ext cx="1275768" cy="1275768"/>
            <a:chOff x="0" y="0"/>
            <a:chExt cx="1275767" cy="1275767"/>
          </a:xfrm>
        </p:grpSpPr>
        <p:sp>
          <p:nvSpPr>
            <p:cNvPr id="626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6127355">
                <a:srgbClr val="9B63C8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627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5400000">
                <a:srgbClr val="C6C82D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628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301820">
                <a:srgbClr val="C873BF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629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0202313">
                <a:srgbClr val="67C8A9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</p:grpSp>
      <p:sp>
        <p:nvSpPr>
          <p:cNvPr id="631" name="Circle"/>
          <p:cNvSpPr/>
          <p:nvPr/>
        </p:nvSpPr>
        <p:spPr>
          <a:xfrm>
            <a:off x="3867344" y="3256244"/>
            <a:ext cx="1275768" cy="1275768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632" name="loving relationships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loving relationships</a:t>
            </a:r>
          </a:p>
        </p:txBody>
      </p:sp>
      <p:sp>
        <p:nvSpPr>
          <p:cNvPr id="633" name="justice"/>
          <p:cNvSpPr txBox="1"/>
          <p:nvPr/>
        </p:nvSpPr>
        <p:spPr>
          <a:xfrm>
            <a:off x="4080882" y="3651557"/>
            <a:ext cx="846887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justice</a:t>
            </a:r>
          </a:p>
        </p:txBody>
      </p:sp>
      <p:sp>
        <p:nvSpPr>
          <p:cNvPr id="634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35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36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37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38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39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40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41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42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43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44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45" name="Shape"/>
          <p:cNvSpPr/>
          <p:nvPr/>
        </p:nvSpPr>
        <p:spPr>
          <a:xfrm>
            <a:off x="2567912" y="2261236"/>
            <a:ext cx="3939829" cy="3621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11" fill="norm" stroke="1" extrusionOk="0">
                <a:moveTo>
                  <a:pt x="15202" y="0"/>
                </a:moveTo>
                <a:lnTo>
                  <a:pt x="14298" y="1362"/>
                </a:lnTo>
                <a:cubicBezTo>
                  <a:pt x="14808" y="1730"/>
                  <a:pt x="15292" y="2160"/>
                  <a:pt x="15737" y="2664"/>
                </a:cubicBezTo>
                <a:cubicBezTo>
                  <a:pt x="19030" y="6399"/>
                  <a:pt x="19030" y="12453"/>
                  <a:pt x="15737" y="16188"/>
                </a:cubicBezTo>
                <a:cubicBezTo>
                  <a:pt x="12444" y="19922"/>
                  <a:pt x="7105" y="19922"/>
                  <a:pt x="3812" y="16188"/>
                </a:cubicBezTo>
                <a:cubicBezTo>
                  <a:pt x="519" y="12453"/>
                  <a:pt x="519" y="6399"/>
                  <a:pt x="3812" y="2664"/>
                </a:cubicBezTo>
                <a:cubicBezTo>
                  <a:pt x="4256" y="2160"/>
                  <a:pt x="4741" y="1730"/>
                  <a:pt x="5250" y="1362"/>
                </a:cubicBezTo>
                <a:lnTo>
                  <a:pt x="4390" y="63"/>
                </a:lnTo>
                <a:cubicBezTo>
                  <a:pt x="3858" y="466"/>
                  <a:pt x="3351" y="930"/>
                  <a:pt x="2882" y="1463"/>
                </a:cubicBezTo>
                <a:cubicBezTo>
                  <a:pt x="-961" y="5821"/>
                  <a:pt x="-961" y="12885"/>
                  <a:pt x="2882" y="17242"/>
                </a:cubicBezTo>
                <a:cubicBezTo>
                  <a:pt x="6724" y="21600"/>
                  <a:pt x="12954" y="21600"/>
                  <a:pt x="16796" y="17242"/>
                </a:cubicBezTo>
                <a:cubicBezTo>
                  <a:pt x="20639" y="12885"/>
                  <a:pt x="20639" y="5821"/>
                  <a:pt x="16796" y="1463"/>
                </a:cubicBezTo>
                <a:cubicBezTo>
                  <a:pt x="16302" y="902"/>
                  <a:pt x="15766" y="417"/>
                  <a:pt x="15202" y="0"/>
                </a:cubicBezTo>
                <a:close/>
              </a:path>
            </a:pathLst>
          </a:cu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646" name="Line"/>
          <p:cNvSpPr/>
          <p:nvPr/>
        </p:nvSpPr>
        <p:spPr>
          <a:xfrm flipH="1">
            <a:off x="2851793" y="39006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47" name="Line"/>
          <p:cNvSpPr/>
          <p:nvPr/>
        </p:nvSpPr>
        <p:spPr>
          <a:xfrm>
            <a:off x="4505228" y="43592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48" name="Line"/>
          <p:cNvSpPr/>
          <p:nvPr/>
        </p:nvSpPr>
        <p:spPr>
          <a:xfrm flipH="1" flipV="1">
            <a:off x="3595242" y="2532598"/>
            <a:ext cx="585780" cy="848860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49" name="Line"/>
          <p:cNvSpPr/>
          <p:nvPr/>
        </p:nvSpPr>
        <p:spPr>
          <a:xfrm>
            <a:off x="5114367" y="39690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50" name="Line"/>
          <p:cNvSpPr/>
          <p:nvPr/>
        </p:nvSpPr>
        <p:spPr>
          <a:xfrm flipV="1">
            <a:off x="4871075" y="2783713"/>
            <a:ext cx="888889" cy="88888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51" name="Line"/>
          <p:cNvSpPr/>
          <p:nvPr/>
        </p:nvSpPr>
        <p:spPr>
          <a:xfrm>
            <a:off x="4968500" y="4319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52" name="Line"/>
          <p:cNvSpPr/>
          <p:nvPr/>
        </p:nvSpPr>
        <p:spPr>
          <a:xfrm flipH="1">
            <a:off x="3422408" y="43852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53" name="Line"/>
          <p:cNvSpPr/>
          <p:nvPr/>
        </p:nvSpPr>
        <p:spPr>
          <a:xfrm flipH="1">
            <a:off x="2828062" y="2417010"/>
            <a:ext cx="1270787" cy="158895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54" name="Line"/>
          <p:cNvSpPr/>
          <p:nvPr/>
        </p:nvSpPr>
        <p:spPr>
          <a:xfrm>
            <a:off x="4505228" y="4537045"/>
            <a:ext cx="1" cy="1275769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55" name="Line"/>
          <p:cNvSpPr/>
          <p:nvPr/>
        </p:nvSpPr>
        <p:spPr>
          <a:xfrm flipH="1">
            <a:off x="3612427" y="2339116"/>
            <a:ext cx="348040" cy="1652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56" name="Line"/>
          <p:cNvSpPr/>
          <p:nvPr/>
        </p:nvSpPr>
        <p:spPr>
          <a:xfrm>
            <a:off x="4939321" y="2495831"/>
            <a:ext cx="1252587" cy="16846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57" name="Line"/>
          <p:cNvSpPr/>
          <p:nvPr/>
        </p:nvSpPr>
        <p:spPr>
          <a:xfrm>
            <a:off x="5116668" y="2366763"/>
            <a:ext cx="656767" cy="403481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58" name="Line"/>
          <p:cNvSpPr/>
          <p:nvPr/>
        </p:nvSpPr>
        <p:spPr>
          <a:xfrm>
            <a:off x="4758656" y="2601005"/>
            <a:ext cx="1029985" cy="268680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59" name="Line"/>
          <p:cNvSpPr/>
          <p:nvPr/>
        </p:nvSpPr>
        <p:spPr>
          <a:xfrm flipH="1">
            <a:off x="3410163" y="2510346"/>
            <a:ext cx="886949" cy="271609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60" name="Line"/>
          <p:cNvSpPr/>
          <p:nvPr/>
        </p:nvSpPr>
        <p:spPr>
          <a:xfrm flipV="1">
            <a:off x="4519085" y="2604145"/>
            <a:ext cx="1" cy="647065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61" name="loving relationships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loving relationships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25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mph" nodeType="clickEffect" presetSubtype="0" presetID="8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89100000">
                                      <p:cBhvr>
                                        <p:cTn id="29" dur="8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2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2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2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2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2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2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2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2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2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2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83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5" dur="2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9" dur="2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0"/>
                            </p:stCondLst>
                            <p:childTnLst>
                              <p:par>
                                <p:cTn id="91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3" dur="2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7" dur="2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000"/>
                            </p:stCondLst>
                            <p:childTnLst>
                              <p:par>
                                <p:cTn id="99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2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3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5" dur="2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7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9" dur="2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1" presetClass="entr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3" dur="2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xit" nodeType="click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7" dur="1000" fill="hold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Class="exit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1" dur="1000" fill="hold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Class="exit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5" dur="1000" fill="hold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Class="exit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9" dur="1000" fill="hold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Class="exit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3" dur="1000" fill="hold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Class="exit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7" dur="1000" fill="hold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Class="exit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1" dur="1000" fill="hold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Class="exit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5" dur="1000" fill="hold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Class="exit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9" dur="1000" fill="hold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Class="exit" nodeType="after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3" dur="1000" fill="hold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Class="exit" nodeType="after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7" dur="1000" fill="hold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0" presetClass="exit" nodeType="afterEffect" presetID="10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1" dur="1000" fill="hold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4" presetClass="exit" nodeType="afterEffect" presetID="10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5" dur="1000" fill="hold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8" presetClass="exit" nodeType="afterEffect" presetID="10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9" dur="1000" fill="hold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2" presetClass="exit" nodeType="afterEffect" presetID="10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3" dur="1000" fill="hold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6" presetClass="exit" nodeType="afterEffect" presetID="10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7" dur="1000" fill="hold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0" presetClass="exit" nodeType="afterEffect" presetID="10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1" dur="1000" fill="hold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4" presetClass="exit" nodeType="afterEffect" presetID="10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5" dur="1000" fill="hold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Class="exit" nodeType="afterEffect" presetID="10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9" dur="1000" fill="hold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Class="exit" nodeType="afterEffect" presetID="10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3" dur="1000" fill="hold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6" presetClass="exit" nodeType="afterEffect" presetID="10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7" dur="1000" fill="hold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Class="entr" nodeType="clickEffect" presetID="10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3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Class="emph" nodeType="afterEffect" presetSubtype="0" presetID="8" grpId="5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110700000">
                                      <p:cBhvr>
                                        <p:cTn id="206" dur="8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Class="entr" nodeType="afterEffect" presetID="9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0" dur="2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2" presetClass="entr" nodeType="afterEffect" presetID="9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4" dur="2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Class="entr" nodeType="afterEffect" presetID="9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8" dur="2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0" presetClass="entr" nodeType="afterEffect" presetID="9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2" dur="2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4" presetClass="entr" nodeType="afterEffect" presetID="9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6" dur="2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8" presetClass="entr" nodeType="afterEffect" presetID="9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0" dur="2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2" presetClass="entr" nodeType="afterEffect" presetID="9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4" dur="2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6" presetClass="entr" nodeType="afterEffect" presetID="9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8" dur="2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0" presetClass="entr" nodeType="afterEffect" presetID="9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2" dur="2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4" presetClass="entr" nodeType="afterEffect" presetID="9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6" dur="2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8" presetClass="entr" nodeType="afterEffect" presetID="9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0" dur="2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2" presetClass="entr" nodeType="afterEffect" presetID="9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4" dur="2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6" presetClass="entr" nodeType="afterEffect" presetID="9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8" dur="2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0" presetClass="entr" nodeType="afterEffect" presetID="9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2" dur="2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64" presetClass="entr" nodeType="afterEffect" presetID="9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6"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8" presetClass="entr" nodeType="afterEffect" presetID="10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0" dur="125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Class="exit" nodeType="clickEffect" presetID="10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4" dur="1000" fill="hold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Class="exit" nodeType="afterEffect" presetID="10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8" dur="1000" fill="hold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Class="exit" nodeType="afterEffect" presetID="10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2" dur="1000" fill="hold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Class="exit" nodeType="afterEffect" presetID="10" grpId="7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6" dur="1000" fill="hold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Class="exit" nodeType="afterEffect" presetID="10" grpId="7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0" dur="1000" fill="hold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0"/>
                            </p:stCondLst>
                            <p:childTnLst>
                              <p:par>
                                <p:cTn id="293" presetClass="exit" nodeType="afterEffect" presetID="10" grpId="7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4" dur="1000" fill="hold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000"/>
                            </p:stCondLst>
                            <p:childTnLst>
                              <p:par>
                                <p:cTn id="297" presetClass="exit" nodeType="afterEffect" presetID="10" grpId="7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8" dur="1000" fill="hold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00"/>
                            </p:stCondLst>
                            <p:childTnLst>
                              <p:par>
                                <p:cTn id="301" presetClass="exit" nodeType="afterEffect" presetID="10" grpId="7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2" dur="1000" fill="hold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000"/>
                            </p:stCondLst>
                            <p:childTnLst>
                              <p:par>
                                <p:cTn id="305" presetClass="exit" nodeType="afterEffect" presetID="10" grpId="7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6" dur="1000" fill="hold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00"/>
                            </p:stCondLst>
                            <p:childTnLst>
                              <p:par>
                                <p:cTn id="309" presetClass="exit" nodeType="afterEffect" presetID="10" grpId="7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0" dur="1000" fill="hold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3" presetClass="exit" nodeType="afterEffect" presetID="10" grpId="7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4" dur="1000" fill="hold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7" presetClass="exit" nodeType="afterEffect" presetID="10" grpId="7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8" dur="1000" fill="hold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1" presetClass="exit" nodeType="afterEffect" presetID="10" grpId="7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2" dur="1000" fill="hold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5" presetClass="exit" nodeType="afterEffect" presetID="10" grpId="8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6" dur="1000" fill="hold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9" presetClass="exit" nodeType="afterEffect" presetID="10" grpId="8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30" dur="1000" fill="hold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8" grpId="71"/>
      <p:bldP build="whole" bldLvl="1" animBg="1" rev="0" advAuto="0" spid="633" grpId="4"/>
      <p:bldP build="whole" bldLvl="1" animBg="1" rev="0" advAuto="0" spid="639" grpId="39"/>
      <p:bldP build="whole" bldLvl="1" animBg="1" rev="0" advAuto="0" spid="648" grpId="75"/>
      <p:bldP build="whole" bldLvl="1" animBg="1" rev="0" advAuto="0" spid="618" grpId="44"/>
      <p:bldP build="whole" bldLvl="1" animBg="1" rev="0" advAuto="0" spid="649" grpId="78"/>
      <p:bldP build="whole" bldLvl="1" animBg="1" rev="0" advAuto="0" spid="640" grpId="18"/>
      <p:bldP build="whole" bldLvl="1" animBg="1" rev="0" advAuto="0" spid="652" grpId="57"/>
      <p:bldP build="whole" bldLvl="1" animBg="1" rev="0" advAuto="0" spid="630" grpId="50"/>
      <p:bldP build="whole" bldLvl="1" animBg="1" rev="0" advAuto="0" spid="620" grpId="12"/>
      <p:bldP build="whole" bldLvl="1" animBg="1" rev="0" advAuto="0" spid="646" grpId="52"/>
      <p:bldP build="whole" bldLvl="1" animBg="1" rev="0" advAuto="0" spid="617" grpId="31"/>
      <p:bldP build="whole" bldLvl="1" animBg="1" rev="0" advAuto="0" spid="634" grpId="30"/>
      <p:bldP build="whole" bldLvl="1" animBg="1" rev="0" advAuto="0" spid="642" grpId="24"/>
      <p:bldP build="whole" bldLvl="1" animBg="1" rev="0" advAuto="0" spid="637" grpId="16"/>
      <p:bldP build="whole" bldLvl="1" animBg="1" rev="0" advAuto="0" spid="635" grpId="15"/>
      <p:bldP build="whole" bldLvl="1" animBg="1" rev="0" advAuto="0" spid="622" grpId="2"/>
      <p:bldP build="whole" bldLvl="1" animBg="1" rev="0" advAuto="0" spid="655" grpId="61"/>
      <p:bldP build="whole" bldLvl="1" animBg="1" rev="0" advAuto="0" spid="659" grpId="65"/>
      <p:bldP build="whole" bldLvl="1" animBg="1" rev="0" advAuto="0" spid="624" grpId="47"/>
      <p:bldP build="whole" bldLvl="1" animBg="1" rev="0" advAuto="0" spid="655" grpId="67"/>
      <p:bldP build="whole" bldLvl="1" animBg="1" rev="0" advAuto="0" spid="642" grpId="33"/>
      <p:bldP build="whole" bldLvl="1" animBg="1" rev="0" advAuto="0" spid="619" grpId="41"/>
      <p:bldP build="whole" bldLvl="1" animBg="1" rev="0" advAuto="0" spid="659" grpId="72"/>
      <p:bldP build="whole" bldLvl="1" animBg="1" rev="0" advAuto="0" spid="647" grpId="51"/>
      <p:bldP build="whole" bldLvl="1" animBg="1" rev="0" advAuto="0" spid="632" grpId="1"/>
      <p:bldP build="whole" bldLvl="1" animBg="1" rev="0" advAuto="0" spid="631" grpId="3"/>
      <p:bldP build="whole" bldLvl="1" animBg="1" rev="0" advAuto="0" spid="635" grpId="28"/>
      <p:bldP build="whole" bldLvl="1" animBg="1" rev="0" advAuto="0" spid="640" grpId="45"/>
      <p:bldP build="whole" bldLvl="1" animBg="1" rev="0" advAuto="0" spid="637" grpId="32"/>
      <p:bldP build="whole" bldLvl="1" animBg="1" rev="0" advAuto="0" spid="625" grpId="7"/>
      <p:bldP build="whole" bldLvl="1" animBg="1" rev="0" advAuto="0" spid="644" grpId="27"/>
      <p:bldP build="whole" bldLvl="1" animBg="1" rev="0" advAuto="0" spid="620" grpId="38"/>
      <p:bldP build="whole" bldLvl="1" animBg="1" rev="0" advAuto="0" spid="661" grpId="66"/>
      <p:bldP build="whole" bldLvl="1" animBg="1" rev="0" advAuto="0" spid="646" grpId="77"/>
      <p:bldP build="whole" bldLvl="1" animBg="1" rev="0" advAuto="0" spid="652" grpId="80"/>
      <p:bldP build="whole" bldLvl="1" animBg="1" rev="0" advAuto="0" spid="650" grpId="55"/>
      <p:bldP build="whole" bldLvl="1" animBg="1" rev="0" advAuto="0" spid="615" grpId="26"/>
      <p:bldP build="whole" bldLvl="1" animBg="1" rev="0" advAuto="0" spid="644" grpId="43"/>
      <p:bldP build="whole" bldLvl="1" animBg="1" rev="0" advAuto="0" spid="653" grpId="60"/>
      <p:bldP build="whole" bldLvl="1" animBg="1" rev="0" advAuto="0" spid="615" grpId="36"/>
      <p:bldP build="whole" bldLvl="1" animBg="1" rev="0" advAuto="0" spid="643" grpId="25"/>
      <p:bldP build="whole" bldLvl="1" animBg="1" rev="0" advAuto="0" spid="647" grpId="81"/>
      <p:bldP build="whole" bldLvl="1" animBg="1" rev="0" advAuto="0" spid="623" grpId="14"/>
      <p:bldP build="whole" bldLvl="1" animBg="1" rev="0" advAuto="0" spid="654" grpId="58"/>
      <p:bldP build="whole" bldLvl="1" animBg="1" rev="0" advAuto="0" spid="653" grpId="69"/>
      <p:bldP build="whole" bldLvl="1" animBg="1" rev="0" advAuto="0" spid="656" grpId="62"/>
      <p:bldP build="whole" bldLvl="1" animBg="1" rev="0" advAuto="0" spid="650" grpId="76"/>
      <p:bldP build="whole" bldLvl="1" animBg="1" rev="0" advAuto="0" spid="638" grpId="17"/>
      <p:bldP build="whole" bldLvl="1" animBg="1" rev="0" advAuto="0" spid="643" grpId="40"/>
      <p:bldP build="whole" bldLvl="1" animBg="1" rev="0" advAuto="0" spid="621" grpId="13"/>
      <p:bldP build="whole" bldLvl="1" animBg="1" rev="0" advAuto="0" spid="656" grpId="70"/>
      <p:bldP build="whole" bldLvl="1" animBg="1" rev="0" advAuto="0" spid="625" grpId="48"/>
      <p:bldP build="whole" bldLvl="1" animBg="1" rev="0" advAuto="0" spid="654" grpId="73"/>
      <p:bldP build="whole" bldLvl="1" animBg="1" rev="0" advAuto="0" spid="651" grpId="56"/>
      <p:bldP build="whole" bldLvl="1" animBg="1" rev="0" advAuto="0" spid="660" grpId="59"/>
      <p:bldP build="whole" bldLvl="1" animBg="1" rev="0" advAuto="0" spid="638" grpId="37"/>
      <p:bldP build="whole" bldLvl="1" animBg="1" rev="0" advAuto="0" spid="630" grpId="5"/>
      <p:bldP build="whole" bldLvl="1" animBg="1" rev="0" advAuto="0" spid="630" grpId="6"/>
      <p:bldP build="whole" bldLvl="1" animBg="1" rev="0" advAuto="0" spid="621" grpId="34"/>
      <p:bldP build="whole" bldLvl="1" animBg="1" rev="0" advAuto="0" spid="623" grpId="46"/>
      <p:bldP build="whole" bldLvl="1" animBg="1" rev="0" advAuto="0" spid="618" grpId="10"/>
      <p:bldP build="whole" bldLvl="1" animBg="1" rev="0" advAuto="0" spid="641" grpId="19"/>
      <p:bldP build="whole" bldLvl="1" animBg="1" rev="0" advAuto="0" spid="636" grpId="22"/>
      <p:bldP build="whole" bldLvl="1" animBg="1" rev="0" advAuto="0" spid="616" grpId="20"/>
      <p:bldP build="whole" bldLvl="1" animBg="1" rev="0" advAuto="0" spid="657" grpId="63"/>
      <p:bldP build="whole" bldLvl="1" animBg="1" rev="0" advAuto="0" spid="660" grpId="74"/>
      <p:bldP build="whole" bldLvl="1" animBg="1" rev="0" advAuto="0" spid="649" grpId="54"/>
      <p:bldP build="whole" bldLvl="1" animBg="1" rev="0" advAuto="0" spid="636" grpId="29"/>
      <p:bldP build="whole" bldLvl="1" animBg="1" rev="0" advAuto="0" spid="648" grpId="53"/>
      <p:bldP build="whole" bldLvl="1" animBg="1" rev="0" advAuto="0" spid="657" grpId="68"/>
      <p:bldP build="whole" bldLvl="1" animBg="1" rev="0" advAuto="0" spid="651" grpId="79"/>
      <p:bldP build="whole" bldLvl="1" animBg="1" rev="0" advAuto="0" spid="639" grpId="23"/>
      <p:bldP build="whole" bldLvl="1" animBg="1" rev="0" advAuto="0" spid="616" grpId="35"/>
      <p:bldP build="whole" bldLvl="1" animBg="1" rev="0" advAuto="0" spid="617" grpId="9"/>
      <p:bldP build="whole" bldLvl="1" animBg="1" rev="0" advAuto="0" spid="645" grpId="49"/>
      <p:bldP build="whole" bldLvl="1" animBg="1" rev="0" advAuto="0" spid="634" grpId="8"/>
      <p:bldP build="whole" bldLvl="1" animBg="1" rev="0" advAuto="0" spid="658" grpId="64"/>
      <p:bldP build="whole" bldLvl="1" animBg="1" rev="0" advAuto="0" spid="619" grpId="11"/>
      <p:bldP build="whole" bldLvl="1" animBg="1" rev="0" advAuto="0" spid="641" grpId="42"/>
      <p:bldP build="whole" bldLvl="1" animBg="1" rev="0" advAuto="0" spid="624" grpId="2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943669" y="1289645"/>
            <a:ext cx="7271942" cy="5062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06" y="0"/>
                </a:moveTo>
                <a:cubicBezTo>
                  <a:pt x="1122" y="0"/>
                  <a:pt x="0" y="1612"/>
                  <a:pt x="0" y="3600"/>
                </a:cubicBezTo>
                <a:lnTo>
                  <a:pt x="0" y="17999"/>
                </a:lnTo>
                <a:cubicBezTo>
                  <a:pt x="0" y="19987"/>
                  <a:pt x="1122" y="21600"/>
                  <a:pt x="2506" y="21600"/>
                </a:cubicBezTo>
                <a:lnTo>
                  <a:pt x="19094" y="21600"/>
                </a:lnTo>
                <a:cubicBezTo>
                  <a:pt x="20478" y="21600"/>
                  <a:pt x="21600" y="19987"/>
                  <a:pt x="21600" y="17999"/>
                </a:cubicBezTo>
                <a:lnTo>
                  <a:pt x="21600" y="3600"/>
                </a:lnTo>
                <a:cubicBezTo>
                  <a:pt x="21600" y="1612"/>
                  <a:pt x="20478" y="0"/>
                  <a:pt x="19094" y="0"/>
                </a:cubicBezTo>
                <a:lnTo>
                  <a:pt x="2506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12000" dir="900000">
              <a:srgbClr val="000000">
                <a:alpha val="30000"/>
              </a:srgbClr>
            </a:outerShdw>
          </a:effectLst>
        </p:spPr>
      </p:pic>
      <p:sp>
        <p:nvSpPr>
          <p:cNvPr id="664" name="Title 2"/>
          <p:cNvSpPr txBox="1"/>
          <p:nvPr>
            <p:ph type="ctrTitle"/>
          </p:nvPr>
        </p:nvSpPr>
        <p:spPr>
          <a:xfrm>
            <a:off x="595662" y="317500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sloth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A path away from Sloth"/>
          <p:cNvSpPr txBox="1"/>
          <p:nvPr>
            <p:ph type="ctrTitle"/>
          </p:nvPr>
        </p:nvSpPr>
        <p:spPr>
          <a:xfrm>
            <a:off x="608362" y="352553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Sloth</a:t>
            </a:r>
          </a:p>
        </p:txBody>
      </p:sp>
      <p:sp>
        <p:nvSpPr>
          <p:cNvPr id="669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70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71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72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73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74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75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76" name="Group"/>
          <p:cNvSpPr/>
          <p:nvPr/>
        </p:nvSpPr>
        <p:spPr>
          <a:xfrm>
            <a:off x="3675595" y="6086386"/>
            <a:ext cx="166933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sloth</a:t>
            </a:r>
          </a:p>
        </p:txBody>
      </p:sp>
      <p:sp>
        <p:nvSpPr>
          <p:cNvPr id="677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78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79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84" name="Group"/>
          <p:cNvGrpSpPr/>
          <p:nvPr/>
        </p:nvGrpSpPr>
        <p:grpSpPr>
          <a:xfrm>
            <a:off x="3867344" y="3256244"/>
            <a:ext cx="1275768" cy="1275768"/>
            <a:chOff x="0" y="0"/>
            <a:chExt cx="1275767" cy="1275767"/>
          </a:xfrm>
        </p:grpSpPr>
        <p:sp>
          <p:nvSpPr>
            <p:cNvPr id="680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6127355">
                <a:srgbClr val="9B63C8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681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5400000">
                <a:srgbClr val="C6C82D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682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301820">
                <a:srgbClr val="C873BF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683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0202313">
                <a:srgbClr val="67C8A9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</p:grpSp>
      <p:sp>
        <p:nvSpPr>
          <p:cNvPr id="685" name="Circle"/>
          <p:cNvSpPr/>
          <p:nvPr/>
        </p:nvSpPr>
        <p:spPr>
          <a:xfrm>
            <a:off x="3867344" y="3256244"/>
            <a:ext cx="1275768" cy="1275768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686" name="passionate spirituality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passionate spirituality</a:t>
            </a:r>
          </a:p>
        </p:txBody>
      </p:sp>
      <p:sp>
        <p:nvSpPr>
          <p:cNvPr id="687" name="renewal"/>
          <p:cNvSpPr txBox="1"/>
          <p:nvPr/>
        </p:nvSpPr>
        <p:spPr>
          <a:xfrm>
            <a:off x="3979580" y="3651557"/>
            <a:ext cx="104949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renewal</a:t>
            </a:r>
          </a:p>
        </p:txBody>
      </p:sp>
      <p:sp>
        <p:nvSpPr>
          <p:cNvPr id="688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89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90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91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92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93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94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95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96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97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98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699" name="Shape"/>
          <p:cNvSpPr/>
          <p:nvPr/>
        </p:nvSpPr>
        <p:spPr>
          <a:xfrm>
            <a:off x="2567912" y="2261236"/>
            <a:ext cx="3939829" cy="3621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11" fill="norm" stroke="1" extrusionOk="0">
                <a:moveTo>
                  <a:pt x="15202" y="0"/>
                </a:moveTo>
                <a:lnTo>
                  <a:pt x="14298" y="1362"/>
                </a:lnTo>
                <a:cubicBezTo>
                  <a:pt x="14808" y="1730"/>
                  <a:pt x="15292" y="2160"/>
                  <a:pt x="15737" y="2664"/>
                </a:cubicBezTo>
                <a:cubicBezTo>
                  <a:pt x="19030" y="6399"/>
                  <a:pt x="19030" y="12453"/>
                  <a:pt x="15737" y="16188"/>
                </a:cubicBezTo>
                <a:cubicBezTo>
                  <a:pt x="12444" y="19922"/>
                  <a:pt x="7105" y="19922"/>
                  <a:pt x="3812" y="16188"/>
                </a:cubicBezTo>
                <a:cubicBezTo>
                  <a:pt x="519" y="12453"/>
                  <a:pt x="519" y="6399"/>
                  <a:pt x="3812" y="2664"/>
                </a:cubicBezTo>
                <a:cubicBezTo>
                  <a:pt x="4256" y="2160"/>
                  <a:pt x="4741" y="1730"/>
                  <a:pt x="5250" y="1362"/>
                </a:cubicBezTo>
                <a:lnTo>
                  <a:pt x="4390" y="63"/>
                </a:lnTo>
                <a:cubicBezTo>
                  <a:pt x="3858" y="466"/>
                  <a:pt x="3351" y="930"/>
                  <a:pt x="2882" y="1463"/>
                </a:cubicBezTo>
                <a:cubicBezTo>
                  <a:pt x="-961" y="5821"/>
                  <a:pt x="-961" y="12885"/>
                  <a:pt x="2882" y="17242"/>
                </a:cubicBezTo>
                <a:cubicBezTo>
                  <a:pt x="6724" y="21600"/>
                  <a:pt x="12954" y="21600"/>
                  <a:pt x="16796" y="17242"/>
                </a:cubicBezTo>
                <a:cubicBezTo>
                  <a:pt x="20639" y="12885"/>
                  <a:pt x="20639" y="5821"/>
                  <a:pt x="16796" y="1463"/>
                </a:cubicBezTo>
                <a:cubicBezTo>
                  <a:pt x="16302" y="902"/>
                  <a:pt x="15766" y="417"/>
                  <a:pt x="15202" y="0"/>
                </a:cubicBezTo>
                <a:close/>
              </a:path>
            </a:pathLst>
          </a:cu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700" name="Line"/>
          <p:cNvSpPr/>
          <p:nvPr/>
        </p:nvSpPr>
        <p:spPr>
          <a:xfrm flipH="1">
            <a:off x="2851793" y="39006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01" name="Line"/>
          <p:cNvSpPr/>
          <p:nvPr/>
        </p:nvSpPr>
        <p:spPr>
          <a:xfrm>
            <a:off x="4505228" y="43592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02" name="Line"/>
          <p:cNvSpPr/>
          <p:nvPr/>
        </p:nvSpPr>
        <p:spPr>
          <a:xfrm flipH="1" flipV="1">
            <a:off x="3595242" y="2532598"/>
            <a:ext cx="585780" cy="848860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03" name="Line"/>
          <p:cNvSpPr/>
          <p:nvPr/>
        </p:nvSpPr>
        <p:spPr>
          <a:xfrm>
            <a:off x="5114367" y="39690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04" name="Line"/>
          <p:cNvSpPr/>
          <p:nvPr/>
        </p:nvSpPr>
        <p:spPr>
          <a:xfrm flipV="1">
            <a:off x="4871075" y="2783713"/>
            <a:ext cx="888889" cy="88888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05" name="Line"/>
          <p:cNvSpPr/>
          <p:nvPr/>
        </p:nvSpPr>
        <p:spPr>
          <a:xfrm>
            <a:off x="4968500" y="4319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06" name="Line"/>
          <p:cNvSpPr/>
          <p:nvPr/>
        </p:nvSpPr>
        <p:spPr>
          <a:xfrm flipH="1">
            <a:off x="3422408" y="43852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07" name="Line"/>
          <p:cNvSpPr/>
          <p:nvPr/>
        </p:nvSpPr>
        <p:spPr>
          <a:xfrm flipH="1">
            <a:off x="2828062" y="2417010"/>
            <a:ext cx="1270787" cy="158895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08" name="Line"/>
          <p:cNvSpPr/>
          <p:nvPr/>
        </p:nvSpPr>
        <p:spPr>
          <a:xfrm>
            <a:off x="4505228" y="4537045"/>
            <a:ext cx="1" cy="1275769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09" name="Line"/>
          <p:cNvSpPr/>
          <p:nvPr/>
        </p:nvSpPr>
        <p:spPr>
          <a:xfrm flipH="1">
            <a:off x="3612427" y="2339116"/>
            <a:ext cx="348040" cy="1652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10" name="Line"/>
          <p:cNvSpPr/>
          <p:nvPr/>
        </p:nvSpPr>
        <p:spPr>
          <a:xfrm>
            <a:off x="4939321" y="2495831"/>
            <a:ext cx="1252587" cy="16846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11" name="Line"/>
          <p:cNvSpPr/>
          <p:nvPr/>
        </p:nvSpPr>
        <p:spPr>
          <a:xfrm>
            <a:off x="5116668" y="2366763"/>
            <a:ext cx="656767" cy="403481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12" name="Line"/>
          <p:cNvSpPr/>
          <p:nvPr/>
        </p:nvSpPr>
        <p:spPr>
          <a:xfrm>
            <a:off x="4758656" y="2601005"/>
            <a:ext cx="1029985" cy="268680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13" name="Line"/>
          <p:cNvSpPr/>
          <p:nvPr/>
        </p:nvSpPr>
        <p:spPr>
          <a:xfrm flipH="1">
            <a:off x="3410163" y="2510346"/>
            <a:ext cx="886949" cy="271609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14" name="Line"/>
          <p:cNvSpPr/>
          <p:nvPr/>
        </p:nvSpPr>
        <p:spPr>
          <a:xfrm flipV="1">
            <a:off x="4519085" y="2604145"/>
            <a:ext cx="1" cy="647065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15" name="passionate spirituality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passionate spirituality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2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mph" nodeType="clickEffect" presetSubtype="0" presetID="8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89100000">
                                      <p:cBhvr>
                                        <p:cTn id="29" dur="8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2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2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2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2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2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2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2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2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2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83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5" dur="2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9" dur="2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0"/>
                            </p:stCondLst>
                            <p:childTnLst>
                              <p:par>
                                <p:cTn id="91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3" dur="2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7" dur="2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000"/>
                            </p:stCondLst>
                            <p:childTnLst>
                              <p:par>
                                <p:cTn id="99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2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3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5" dur="2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7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9" dur="2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1" presetClass="entr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3" dur="2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xit" nodeType="click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7" dur="1000" fill="hold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Class="exit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1" dur="1000" fill="hold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Class="exit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5" dur="1000" fill="hold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Class="exit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9" dur="1000" fill="hold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Class="exit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3" dur="1000" fill="hold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Class="exit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7" dur="1000" fill="hold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Class="exit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1" dur="1000" fill="hold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Class="exit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5" dur="1000" fill="hold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Class="exit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9" dur="1000" fill="hold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Class="exit" nodeType="after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3" dur="1000" fill="hold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Class="exit" nodeType="after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7" dur="1000" fill="hold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0" presetClass="exit" nodeType="afterEffect" presetID="10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1" dur="1000" fill="hold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4" presetClass="exit" nodeType="afterEffect" presetID="10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5" dur="1000" fill="hold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8" presetClass="exit" nodeType="afterEffect" presetID="10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9" dur="1000" fill="hold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2" presetClass="exit" nodeType="afterEffect" presetID="10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3" dur="1000" fill="hold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6" presetClass="exit" nodeType="afterEffect" presetID="10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7" dur="1000" fill="hold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0" presetClass="exit" nodeType="afterEffect" presetID="10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1" dur="1000" fill="hold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4" presetClass="exit" nodeType="afterEffect" presetID="10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5" dur="1000" fill="hold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Class="exit" nodeType="afterEffect" presetID="10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9" dur="1000" fill="hold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Class="exit" nodeType="afterEffect" presetID="10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3" dur="1000" fill="hold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6" presetClass="exit" nodeType="afterEffect" presetID="10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7" dur="1000" fill="hold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Class="entr" nodeType="clickEffect" presetID="10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3"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Class="emph" nodeType="afterEffect" presetSubtype="0" presetID="8" grpId="5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110700000">
                                      <p:cBhvr>
                                        <p:cTn id="206" dur="8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Class="entr" nodeType="afterEffect" presetID="9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0" dur="2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2" presetClass="entr" nodeType="afterEffect" presetID="9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4" dur="2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Class="entr" nodeType="afterEffect" presetID="9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8" dur="2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0" presetClass="entr" nodeType="afterEffect" presetID="9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2" dur="2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4" presetClass="entr" nodeType="afterEffect" presetID="9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6" dur="2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8" presetClass="entr" nodeType="afterEffect" presetID="9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0" dur="2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2" presetClass="entr" nodeType="afterEffect" presetID="9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4" dur="2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6" presetClass="entr" nodeType="afterEffect" presetID="9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8" dur="2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0" presetClass="entr" nodeType="afterEffect" presetID="9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2" dur="2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4" presetClass="entr" nodeType="afterEffect" presetID="9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6" dur="2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8" presetClass="entr" nodeType="afterEffect" presetID="9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0" dur="2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2" presetClass="entr" nodeType="afterEffect" presetID="9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4" dur="2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6" presetClass="entr" nodeType="afterEffect" presetID="9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8" dur="2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0" presetClass="entr" nodeType="afterEffect" presetID="9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2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64" presetClass="entr" nodeType="afterEffect" presetID="9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6" dur="2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8" presetClass="entr" nodeType="afterEffect" presetID="10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0" dur="125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Class="exit" nodeType="clickEffect" presetID="10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4" dur="1000" fill="hold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Class="exit" nodeType="afterEffect" presetID="10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8" dur="1000" fill="hold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Class="exit" nodeType="afterEffect" presetID="10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2" dur="1000" fill="hold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Class="exit" nodeType="afterEffect" presetID="10" grpId="7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6" dur="1000" fill="hold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Class="exit" nodeType="afterEffect" presetID="10" grpId="7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0" dur="1000" fill="hold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0"/>
                            </p:stCondLst>
                            <p:childTnLst>
                              <p:par>
                                <p:cTn id="293" presetClass="exit" nodeType="afterEffect" presetID="10" grpId="7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4" dur="1000" fill="hold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000"/>
                            </p:stCondLst>
                            <p:childTnLst>
                              <p:par>
                                <p:cTn id="297" presetClass="exit" nodeType="afterEffect" presetID="10" grpId="7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8" dur="1000" fill="hold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00"/>
                            </p:stCondLst>
                            <p:childTnLst>
                              <p:par>
                                <p:cTn id="301" presetClass="exit" nodeType="afterEffect" presetID="10" grpId="7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2" dur="1000" fill="hold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000"/>
                            </p:stCondLst>
                            <p:childTnLst>
                              <p:par>
                                <p:cTn id="305" presetClass="exit" nodeType="afterEffect" presetID="10" grpId="7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6" dur="1000" fill="hold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00"/>
                            </p:stCondLst>
                            <p:childTnLst>
                              <p:par>
                                <p:cTn id="309" presetClass="exit" nodeType="afterEffect" presetID="10" grpId="7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0" dur="1000" fill="hold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3" presetClass="exit" nodeType="afterEffect" presetID="10" grpId="7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4" dur="1000" fill="hold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7" presetClass="exit" nodeType="afterEffect" presetID="10" grpId="7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8" dur="1000" fill="hold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1" presetClass="exit" nodeType="afterEffect" presetID="10" grpId="7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2" dur="1000" fill="hold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5" presetClass="exit" nodeType="afterEffect" presetID="10" grpId="8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6" dur="1000" fill="hold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9" presetClass="exit" nodeType="afterEffect" presetID="10" grpId="8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30" dur="1000" fill="hold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3" grpId="41"/>
      <p:bldP build="whole" bldLvl="1" animBg="1" rev="0" advAuto="0" spid="708" grpId="58"/>
      <p:bldP build="whole" bldLvl="1" animBg="1" rev="0" advAuto="0" spid="693" grpId="39"/>
      <p:bldP build="whole" bldLvl="1" animBg="1" rev="0" advAuto="0" spid="684" grpId="50"/>
      <p:bldP build="whole" bldLvl="1" animBg="1" rev="0" advAuto="0" spid="706" grpId="57"/>
      <p:bldP build="whole" bldLvl="1" animBg="1" rev="0" advAuto="0" spid="678" grpId="21"/>
      <p:bldP build="whole" bldLvl="1" animBg="1" rev="0" advAuto="0" spid="694" grpId="18"/>
      <p:bldP build="whole" bldLvl="1" animBg="1" rev="0" advAuto="0" spid="669" grpId="36"/>
      <p:bldP build="whole" bldLvl="1" animBg="1" rev="0" advAuto="0" spid="671" grpId="31"/>
      <p:bldP build="whole" bldLvl="1" animBg="1" rev="0" advAuto="0" spid="690" grpId="22"/>
      <p:bldP build="whole" bldLvl="1" animBg="1" rev="0" advAuto="0" spid="677" grpId="46"/>
      <p:bldP build="whole" bldLvl="1" animBg="1" rev="0" advAuto="0" spid="712" grpId="64"/>
      <p:bldP build="whole" bldLvl="1" animBg="1" rev="0" advAuto="0" spid="701" grpId="51"/>
      <p:bldP build="whole" bldLvl="1" animBg="1" rev="0" advAuto="0" spid="688" grpId="30"/>
      <p:bldP build="whole" bldLvl="1" animBg="1" rev="0" advAuto="0" spid="690" grpId="29"/>
      <p:bldP build="whole" bldLvl="1" animBg="1" rev="0" advAuto="0" spid="675" grpId="34"/>
      <p:bldP build="whole" bldLvl="1" animBg="1" rev="0" advAuto="0" spid="713" grpId="65"/>
      <p:bldP build="whole" bldLvl="1" animBg="1" rev="0" advAuto="0" spid="715" grpId="66"/>
      <p:bldP build="whole" bldLvl="1" animBg="1" rev="0" advAuto="0" spid="712" grpId="71"/>
      <p:bldP build="whole" bldLvl="1" animBg="1" rev="0" advAuto="0" spid="713" grpId="72"/>
      <p:bldP build="whole" bldLvl="1" animBg="1" rev="0" advAuto="0" spid="708" grpId="73"/>
      <p:bldP build="whole" bldLvl="1" animBg="1" rev="0" advAuto="0" spid="674" grpId="38"/>
      <p:bldP build="whole" bldLvl="1" animBg="1" rev="0" advAuto="0" spid="700" grpId="77"/>
      <p:bldP build="whole" bldLvl="1" animBg="1" rev="0" advAuto="0" spid="679" grpId="7"/>
      <p:bldP build="whole" bldLvl="1" animBg="1" rev="0" advAuto="0" spid="705" grpId="79"/>
      <p:bldP build="whole" bldLvl="1" animBg="1" rev="0" advAuto="0" spid="706" grpId="80"/>
      <p:bldP build="whole" bldLvl="1" animBg="1" rev="0" advAuto="0" spid="692" grpId="17"/>
      <p:bldP build="whole" bldLvl="1" animBg="1" rev="0" advAuto="0" spid="678" grpId="47"/>
      <p:bldP build="whole" bldLvl="1" animBg="1" rev="0" advAuto="0" spid="694" grpId="45"/>
      <p:bldP build="whole" bldLvl="1" animBg="1" rev="0" advAuto="0" spid="711" grpId="63"/>
      <p:bldP build="whole" bldLvl="1" animBg="1" rev="0" advAuto="0" spid="711" grpId="68"/>
      <p:bldP build="whole" bldLvl="1" animBg="1" rev="0" advAuto="0" spid="701" grpId="81"/>
      <p:bldP build="whole" bldLvl="1" animBg="1" rev="0" advAuto="0" spid="699" grpId="49"/>
      <p:bldP build="whole" bldLvl="1" animBg="1" rev="0" advAuto="0" spid="692" grpId="37"/>
      <p:bldP build="whole" bldLvl="1" animBg="1" rev="0" advAuto="0" spid="686" grpId="1"/>
      <p:bldP build="whole" bldLvl="1" animBg="1" rev="0" advAuto="0" spid="714" grpId="59"/>
      <p:bldP build="whole" bldLvl="1" animBg="1" rev="0" advAuto="0" spid="704" grpId="55"/>
      <p:bldP build="whole" bldLvl="1" animBg="1" rev="0" advAuto="0" spid="697" grpId="25"/>
      <p:bldP build="whole" bldLvl="1" animBg="1" rev="0" advAuto="0" spid="679" grpId="48"/>
      <p:bldP build="whole" bldLvl="1" animBg="1" rev="0" advAuto="0" spid="714" grpId="74"/>
      <p:bldP build="whole" bldLvl="1" animBg="1" rev="0" advAuto="0" spid="695" grpId="19"/>
      <p:bldP build="whole" bldLvl="1" animBg="1" rev="0" advAuto="0" spid="696" grpId="24"/>
      <p:bldP build="whole" bldLvl="1" animBg="1" rev="0" advAuto="0" spid="697" grpId="40"/>
      <p:bldP build="whole" bldLvl="1" animBg="1" rev="0" advAuto="0" spid="703" grpId="54"/>
      <p:bldP build="whole" bldLvl="1" animBg="1" rev="0" advAuto="0" spid="704" grpId="76"/>
      <p:bldP build="whole" bldLvl="1" animBg="1" rev="0" advAuto="0" spid="670" grpId="20"/>
      <p:bldP build="whole" bldLvl="1" animBg="1" rev="0" advAuto="0" spid="696" grpId="33"/>
      <p:bldP build="whole" bldLvl="1" animBg="1" rev="0" advAuto="0" spid="684" grpId="5"/>
      <p:bldP build="whole" bldLvl="1" animBg="1" rev="0" advAuto="0" spid="684" grpId="6"/>
      <p:bldP build="whole" bldLvl="1" animBg="1" rev="0" advAuto="0" spid="672" grpId="10"/>
      <p:bldP build="whole" bldLvl="1" animBg="1" rev="0" advAuto="0" spid="707" grpId="60"/>
      <p:bldP build="whole" bldLvl="1" animBg="1" rev="0" advAuto="0" spid="695" grpId="42"/>
      <p:bldP build="whole" bldLvl="1" animBg="1" rev="0" advAuto="0" spid="698" grpId="27"/>
      <p:bldP build="whole" bldLvl="1" animBg="1" rev="0" advAuto="0" spid="702" grpId="53"/>
      <p:bldP build="whole" bldLvl="1" animBg="1" rev="0" advAuto="0" spid="689" grpId="15"/>
      <p:bldP build="whole" bldLvl="1" animBg="1" rev="0" advAuto="0" spid="673" grpId="11"/>
      <p:bldP build="whole" bldLvl="1" animBg="1" rev="0" advAuto="0" spid="710" grpId="62"/>
      <p:bldP build="whole" bldLvl="1" animBg="1" rev="0" advAuto="0" spid="707" grpId="69"/>
      <p:bldP build="whole" bldLvl="1" animBg="1" rev="0" advAuto="0" spid="670" grpId="35"/>
      <p:bldP build="whole" bldLvl="1" animBg="1" rev="0" advAuto="0" spid="677" grpId="14"/>
      <p:bldP build="whole" bldLvl="1" animBg="1" rev="0" advAuto="0" spid="703" grpId="78"/>
      <p:bldP build="whole" bldLvl="1" animBg="1" rev="0" advAuto="0" spid="710" grpId="70"/>
      <p:bldP build="whole" bldLvl="1" animBg="1" rev="0" advAuto="0" spid="709" grpId="61"/>
      <p:bldP build="whole" bldLvl="1" animBg="1" rev="0" advAuto="0" spid="700" grpId="52"/>
      <p:bldP build="whole" bldLvl="1" animBg="1" rev="0" advAuto="0" spid="689" grpId="28"/>
      <p:bldP build="whole" bldLvl="1" animBg="1" rev="0" advAuto="0" spid="691" grpId="16"/>
      <p:bldP build="whole" bldLvl="1" animBg="1" rev="0" advAuto="0" spid="698" grpId="43"/>
      <p:bldP build="whole" bldLvl="1" animBg="1" rev="0" advAuto="0" spid="709" grpId="67"/>
      <p:bldP build="whole" bldLvl="1" animBg="1" rev="0" advAuto="0" spid="671" grpId="9"/>
      <p:bldP build="whole" bldLvl="1" animBg="1" rev="0" advAuto="0" spid="693" grpId="23"/>
      <p:bldP build="whole" bldLvl="1" animBg="1" rev="0" advAuto="0" spid="705" grpId="56"/>
      <p:bldP build="whole" bldLvl="1" animBg="1" rev="0" advAuto="0" spid="702" grpId="75"/>
      <p:bldP build="whole" bldLvl="1" animBg="1" rev="0" advAuto="0" spid="688" grpId="8"/>
      <p:bldP build="whole" bldLvl="1" animBg="1" rev="0" advAuto="0" spid="685" grpId="3"/>
      <p:bldP build="whole" bldLvl="1" animBg="1" rev="0" advAuto="0" spid="675" grpId="13"/>
      <p:bldP build="whole" bldLvl="1" animBg="1" rev="0" advAuto="0" spid="676" grpId="2"/>
      <p:bldP build="whole" bldLvl="1" animBg="1" rev="0" advAuto="0" spid="672" grpId="44"/>
      <p:bldP build="whole" bldLvl="1" animBg="1" rev="0" advAuto="0" spid="674" grpId="12"/>
      <p:bldP build="whole" bldLvl="1" animBg="1" rev="0" advAuto="0" spid="669" grpId="26"/>
      <p:bldP build="whole" bldLvl="1" animBg="1" rev="0" advAuto="0" spid="691" grpId="32"/>
      <p:bldP build="whole" bldLvl="1" animBg="1" rev="0" advAuto="0" spid="687" grpId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936029" y="1394494"/>
            <a:ext cx="7271942" cy="5062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06" y="0"/>
                </a:moveTo>
                <a:cubicBezTo>
                  <a:pt x="1122" y="0"/>
                  <a:pt x="0" y="1612"/>
                  <a:pt x="0" y="3600"/>
                </a:cubicBezTo>
                <a:lnTo>
                  <a:pt x="0" y="17999"/>
                </a:lnTo>
                <a:cubicBezTo>
                  <a:pt x="0" y="19987"/>
                  <a:pt x="1122" y="21600"/>
                  <a:pt x="2506" y="21600"/>
                </a:cubicBezTo>
                <a:lnTo>
                  <a:pt x="19094" y="21600"/>
                </a:lnTo>
                <a:cubicBezTo>
                  <a:pt x="20478" y="21600"/>
                  <a:pt x="21600" y="19987"/>
                  <a:pt x="21600" y="17999"/>
                </a:cubicBezTo>
                <a:lnTo>
                  <a:pt x="21600" y="3600"/>
                </a:lnTo>
                <a:cubicBezTo>
                  <a:pt x="21600" y="1612"/>
                  <a:pt x="20478" y="0"/>
                  <a:pt x="19094" y="0"/>
                </a:cubicBezTo>
                <a:lnTo>
                  <a:pt x="2506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12000" dir="900000">
              <a:srgbClr val="000000">
                <a:alpha val="30000"/>
              </a:srgbClr>
            </a:outerShdw>
          </a:effectLst>
        </p:spPr>
      </p:pic>
      <p:sp>
        <p:nvSpPr>
          <p:cNvPr id="718" name="Title 2"/>
          <p:cNvSpPr txBox="1"/>
          <p:nvPr>
            <p:ph type="ctrTitle"/>
          </p:nvPr>
        </p:nvSpPr>
        <p:spPr>
          <a:xfrm>
            <a:off x="849662" y="342900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lust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"/>
          <p:cNvSpPr/>
          <p:nvPr/>
        </p:nvSpPr>
        <p:spPr>
          <a:xfrm>
            <a:off x="-78708" y="4836991"/>
            <a:ext cx="9301417" cy="2111185"/>
          </a:xfrm>
          <a:prstGeom prst="rect">
            <a:avLst/>
          </a:prstGeom>
          <a:solidFill>
            <a:srgbClr val="F8F5E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" name="Rectangle"/>
          <p:cNvSpPr/>
          <p:nvPr/>
        </p:nvSpPr>
        <p:spPr>
          <a:xfrm>
            <a:off x="-57488" y="2889076"/>
            <a:ext cx="9258977" cy="716098"/>
          </a:xfrm>
          <a:prstGeom prst="rect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" name="Rectangle 17"/>
          <p:cNvSpPr txBox="1"/>
          <p:nvPr>
            <p:ph type="ctrTitle"/>
          </p:nvPr>
        </p:nvSpPr>
        <p:spPr>
          <a:xfrm>
            <a:off x="521566" y="455517"/>
            <a:ext cx="6781801" cy="1143001"/>
          </a:xfrm>
          <a:prstGeom prst="rect">
            <a:avLst/>
          </a:prstGeom>
        </p:spPr>
        <p:txBody>
          <a:bodyPr/>
          <a:lstStyle/>
          <a:p>
            <a:pPr/>
            <a:r>
              <a:t>The promise of Matthew 18:20</a:t>
            </a:r>
          </a:p>
        </p:txBody>
      </p:sp>
      <p:sp>
        <p:nvSpPr>
          <p:cNvPr id="46" name="Rectangle 4"/>
          <p:cNvSpPr txBox="1"/>
          <p:nvPr/>
        </p:nvSpPr>
        <p:spPr>
          <a:xfrm>
            <a:off x="929042" y="2082663"/>
            <a:ext cx="237271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Where two or three </a:t>
            </a:r>
            <a:br/>
            <a:r>
              <a:t>are gathered</a:t>
            </a:r>
          </a:p>
        </p:txBody>
      </p:sp>
      <p:sp>
        <p:nvSpPr>
          <p:cNvPr id="47" name="Rectangle 5"/>
          <p:cNvSpPr txBox="1"/>
          <p:nvPr/>
        </p:nvSpPr>
        <p:spPr>
          <a:xfrm>
            <a:off x="1192127" y="3088375"/>
            <a:ext cx="2097367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in My name</a:t>
            </a:r>
          </a:p>
        </p:txBody>
      </p:sp>
      <p:sp>
        <p:nvSpPr>
          <p:cNvPr id="48" name="Rectangle 6"/>
          <p:cNvSpPr txBox="1"/>
          <p:nvPr/>
        </p:nvSpPr>
        <p:spPr>
          <a:xfrm>
            <a:off x="1200633" y="3773453"/>
            <a:ext cx="2080355" cy="69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there I am among</a:t>
            </a:r>
          </a:p>
          <a:p>
            <a:pPr algn="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them</a:t>
            </a:r>
          </a:p>
        </p:txBody>
      </p:sp>
      <p:sp>
        <p:nvSpPr>
          <p:cNvPr id="49" name="Rectangle 7"/>
          <p:cNvSpPr txBox="1"/>
          <p:nvPr/>
        </p:nvSpPr>
        <p:spPr>
          <a:xfrm>
            <a:off x="5428025" y="2241413"/>
            <a:ext cx="144297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400"/>
              </a:spcBef>
              <a:defRPr sz="2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small group</a:t>
            </a:r>
          </a:p>
        </p:txBody>
      </p:sp>
      <p:sp>
        <p:nvSpPr>
          <p:cNvPr id="50" name="Rectangle 8"/>
          <p:cNvSpPr txBox="1"/>
          <p:nvPr/>
        </p:nvSpPr>
        <p:spPr>
          <a:xfrm>
            <a:off x="5391939" y="3088375"/>
            <a:ext cx="928489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400"/>
              </a:spcBef>
              <a:defRPr sz="2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holistic</a:t>
            </a:r>
          </a:p>
        </p:txBody>
      </p:sp>
      <p:sp>
        <p:nvSpPr>
          <p:cNvPr id="51" name="Rectangle 9"/>
          <p:cNvSpPr txBox="1"/>
          <p:nvPr/>
        </p:nvSpPr>
        <p:spPr>
          <a:xfrm>
            <a:off x="5360801" y="3776587"/>
            <a:ext cx="2724505" cy="69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400"/>
              </a:spcBef>
              <a:defRPr sz="2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Christ</a:t>
            </a:r>
            <a:r>
              <a:t>’</a:t>
            </a:r>
            <a:r>
              <a:t>s presence/</a:t>
            </a:r>
          </a:p>
          <a:p>
            <a:pPr>
              <a:spcBef>
                <a:spcPts val="400"/>
              </a:spcBef>
              <a:defRPr sz="2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heaven</a:t>
            </a:r>
          </a:p>
        </p:txBody>
      </p:sp>
      <p:sp>
        <p:nvSpPr>
          <p:cNvPr id="52" name="Rectangle 10"/>
          <p:cNvSpPr txBox="1"/>
          <p:nvPr/>
        </p:nvSpPr>
        <p:spPr>
          <a:xfrm>
            <a:off x="7144609" y="1376766"/>
            <a:ext cx="171337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200"/>
              </a:spcBef>
              <a:defRPr sz="2300">
                <a:latin typeface="Caveat Regular Regular"/>
                <a:ea typeface="Caveat Regular Regular"/>
                <a:cs typeface="Caveat Regular Regular"/>
                <a:sym typeface="Caveat Regular Regular"/>
              </a:defRPr>
            </a:pPr>
            <a:r>
              <a:t>loving the Lord</a:t>
            </a:r>
            <a:br/>
            <a:r>
              <a:t>with your head,</a:t>
            </a:r>
            <a:br/>
            <a:r>
              <a:t>hands, and heart</a:t>
            </a:r>
          </a:p>
        </p:txBody>
      </p:sp>
      <p:sp>
        <p:nvSpPr>
          <p:cNvPr id="53" name="Rectangle 11"/>
          <p:cNvSpPr txBox="1"/>
          <p:nvPr/>
        </p:nvSpPr>
        <p:spPr>
          <a:xfrm>
            <a:off x="2679844" y="5122751"/>
            <a:ext cx="3784312" cy="126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700"/>
              </a:spcBef>
              <a:defRPr sz="32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Holistic small group</a:t>
            </a:r>
          </a:p>
          <a:p>
            <a:pPr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= a gathering in Christ</a:t>
            </a:r>
            <a:r>
              <a:t>'</a:t>
            </a:r>
            <a:r>
              <a:t>s name</a:t>
            </a:r>
          </a:p>
          <a:p>
            <a:pPr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= a window to heaven</a:t>
            </a:r>
          </a:p>
        </p:txBody>
      </p:sp>
      <p:pic>
        <p:nvPicPr>
          <p:cNvPr id="54" name="arrow.png" descr="arro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0148" y="2603728"/>
            <a:ext cx="928489" cy="799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25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nodeType="withEffect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12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125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125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3"/>
      <p:bldP build="whole" bldLvl="1" animBg="1" rev="0" advAuto="0" spid="51" grpId="5"/>
      <p:bldP build="p" bldLvl="5" animBg="1" rev="0" advAuto="0" spid="53" grpId="11"/>
      <p:bldP build="whole" bldLvl="1" animBg="1" rev="0" advAuto="0" spid="47" grpId="2"/>
      <p:bldP build="whole" bldLvl="1" animBg="1" rev="0" advAuto="0" spid="50" grpId="7"/>
      <p:bldP build="whole" bldLvl="1" animBg="1" rev="0" advAuto="0" spid="43" grpId="10"/>
      <p:bldP build="whole" bldLvl="1" animBg="1" rev="0" advAuto="0" spid="46" grpId="1"/>
      <p:bldP build="whole" bldLvl="1" animBg="1" rev="0" advAuto="0" spid="54" grpId="8"/>
      <p:bldP build="whole" bldLvl="1" animBg="1" rev="0" advAuto="0" spid="44" grpId="6"/>
      <p:bldP build="whole" bldLvl="1" animBg="1" rev="0" advAuto="0" spid="52" grpId="9"/>
      <p:bldP build="whole" bldLvl="1" animBg="1" rev="0" advAuto="0" spid="49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A path away from Lust"/>
          <p:cNvSpPr txBox="1"/>
          <p:nvPr>
            <p:ph type="ctrTitle"/>
          </p:nvPr>
        </p:nvSpPr>
        <p:spPr>
          <a:xfrm>
            <a:off x="608362" y="352553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 path away from Lust</a:t>
            </a:r>
          </a:p>
        </p:txBody>
      </p:sp>
      <p:sp>
        <p:nvSpPr>
          <p:cNvPr id="723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24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25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26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27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28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29" name="Line"/>
          <p:cNvSpPr/>
          <p:nvPr/>
        </p:nvSpPr>
        <p:spPr>
          <a:xfrm flipH="1">
            <a:off x="3258193" y="38625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30" name="Group"/>
          <p:cNvSpPr/>
          <p:nvPr/>
        </p:nvSpPr>
        <p:spPr>
          <a:xfrm>
            <a:off x="3675595" y="6086386"/>
            <a:ext cx="166933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lust</a:t>
            </a:r>
          </a:p>
        </p:txBody>
      </p:sp>
      <p:sp>
        <p:nvSpPr>
          <p:cNvPr id="731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32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33" name="Line"/>
          <p:cNvSpPr/>
          <p:nvPr/>
        </p:nvSpPr>
        <p:spPr>
          <a:xfrm>
            <a:off x="4505228" y="44354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738" name="Group"/>
          <p:cNvGrpSpPr/>
          <p:nvPr/>
        </p:nvGrpSpPr>
        <p:grpSpPr>
          <a:xfrm>
            <a:off x="3867344" y="3256244"/>
            <a:ext cx="1275768" cy="1275768"/>
            <a:chOff x="0" y="0"/>
            <a:chExt cx="1275767" cy="1275767"/>
          </a:xfrm>
        </p:grpSpPr>
        <p:sp>
          <p:nvSpPr>
            <p:cNvPr id="734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6127355">
                <a:srgbClr val="9B63C8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735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5400000">
                <a:srgbClr val="C6C82D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736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301820">
                <a:srgbClr val="C873BF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737" name="Circle"/>
            <p:cNvSpPr/>
            <p:nvPr/>
          </p:nvSpPr>
          <p:spPr>
            <a:xfrm>
              <a:off x="0" y="0"/>
              <a:ext cx="1275768" cy="1275768"/>
            </a:xfrm>
            <a:prstGeom prst="ellipse">
              <a:avLst/>
            </a:prstGeom>
            <a:solidFill>
              <a:srgbClr val="52556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76200" dir="10202313">
                <a:srgbClr val="67C8A9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</p:grpSp>
      <p:sp>
        <p:nvSpPr>
          <p:cNvPr id="739" name="Circle"/>
          <p:cNvSpPr/>
          <p:nvPr/>
        </p:nvSpPr>
        <p:spPr>
          <a:xfrm>
            <a:off x="3867344" y="3256244"/>
            <a:ext cx="1275768" cy="1275768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740" name="inspiring worship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inspiring worship</a:t>
            </a:r>
          </a:p>
        </p:txBody>
      </p:sp>
      <p:sp>
        <p:nvSpPr>
          <p:cNvPr id="741" name="intimacy"/>
          <p:cNvSpPr txBox="1"/>
          <p:nvPr/>
        </p:nvSpPr>
        <p:spPr>
          <a:xfrm>
            <a:off x="3954413" y="3651557"/>
            <a:ext cx="109982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intimacy</a:t>
            </a:r>
          </a:p>
        </p:txBody>
      </p:sp>
      <p:sp>
        <p:nvSpPr>
          <p:cNvPr id="742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43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44" name="Line"/>
          <p:cNvSpPr/>
          <p:nvPr/>
        </p:nvSpPr>
        <p:spPr>
          <a:xfrm flipH="1" flipV="1">
            <a:off x="3894873" y="2880851"/>
            <a:ext cx="362349" cy="627607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45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46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47" name="Line"/>
          <p:cNvSpPr/>
          <p:nvPr/>
        </p:nvSpPr>
        <p:spPr>
          <a:xfrm>
            <a:off x="5063567" y="39563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48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49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50" name="Line"/>
          <p:cNvSpPr/>
          <p:nvPr/>
        </p:nvSpPr>
        <p:spPr>
          <a:xfrm flipV="1">
            <a:off x="4752226" y="3279014"/>
            <a:ext cx="512438" cy="512438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51" name="Line"/>
          <p:cNvSpPr/>
          <p:nvPr/>
        </p:nvSpPr>
        <p:spPr>
          <a:xfrm>
            <a:off x="4752600" y="4065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52" name="Line"/>
          <p:cNvSpPr/>
          <p:nvPr/>
        </p:nvSpPr>
        <p:spPr>
          <a:xfrm flipH="1">
            <a:off x="3447808" y="43598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53" name="Shape"/>
          <p:cNvSpPr/>
          <p:nvPr/>
        </p:nvSpPr>
        <p:spPr>
          <a:xfrm>
            <a:off x="2567912" y="2261236"/>
            <a:ext cx="3939829" cy="3621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11" fill="norm" stroke="1" extrusionOk="0">
                <a:moveTo>
                  <a:pt x="15202" y="0"/>
                </a:moveTo>
                <a:lnTo>
                  <a:pt x="14298" y="1362"/>
                </a:lnTo>
                <a:cubicBezTo>
                  <a:pt x="14808" y="1730"/>
                  <a:pt x="15292" y="2160"/>
                  <a:pt x="15737" y="2664"/>
                </a:cubicBezTo>
                <a:cubicBezTo>
                  <a:pt x="19030" y="6399"/>
                  <a:pt x="19030" y="12453"/>
                  <a:pt x="15737" y="16188"/>
                </a:cubicBezTo>
                <a:cubicBezTo>
                  <a:pt x="12444" y="19922"/>
                  <a:pt x="7105" y="19922"/>
                  <a:pt x="3812" y="16188"/>
                </a:cubicBezTo>
                <a:cubicBezTo>
                  <a:pt x="519" y="12453"/>
                  <a:pt x="519" y="6399"/>
                  <a:pt x="3812" y="2664"/>
                </a:cubicBezTo>
                <a:cubicBezTo>
                  <a:pt x="4256" y="2160"/>
                  <a:pt x="4741" y="1730"/>
                  <a:pt x="5250" y="1362"/>
                </a:cubicBezTo>
                <a:lnTo>
                  <a:pt x="4390" y="63"/>
                </a:lnTo>
                <a:cubicBezTo>
                  <a:pt x="3858" y="466"/>
                  <a:pt x="3351" y="930"/>
                  <a:pt x="2882" y="1463"/>
                </a:cubicBezTo>
                <a:cubicBezTo>
                  <a:pt x="-961" y="5821"/>
                  <a:pt x="-961" y="12885"/>
                  <a:pt x="2882" y="17242"/>
                </a:cubicBezTo>
                <a:cubicBezTo>
                  <a:pt x="6724" y="21600"/>
                  <a:pt x="12954" y="21600"/>
                  <a:pt x="16796" y="17242"/>
                </a:cubicBezTo>
                <a:cubicBezTo>
                  <a:pt x="20639" y="12885"/>
                  <a:pt x="20639" y="5821"/>
                  <a:pt x="16796" y="1463"/>
                </a:cubicBezTo>
                <a:cubicBezTo>
                  <a:pt x="16302" y="902"/>
                  <a:pt x="15766" y="417"/>
                  <a:pt x="15202" y="0"/>
                </a:cubicBezTo>
                <a:close/>
              </a:path>
            </a:pathLst>
          </a:custGeom>
          <a:solidFill>
            <a:srgbClr val="FFC40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754" name="Line"/>
          <p:cNvSpPr/>
          <p:nvPr/>
        </p:nvSpPr>
        <p:spPr>
          <a:xfrm flipH="1">
            <a:off x="2851793" y="3900614"/>
            <a:ext cx="1072537" cy="11832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55" name="Line"/>
          <p:cNvSpPr/>
          <p:nvPr/>
        </p:nvSpPr>
        <p:spPr>
          <a:xfrm>
            <a:off x="4505228" y="4359245"/>
            <a:ext cx="1" cy="125671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56" name="Line"/>
          <p:cNvSpPr/>
          <p:nvPr/>
        </p:nvSpPr>
        <p:spPr>
          <a:xfrm flipH="1" flipV="1">
            <a:off x="3595242" y="2532598"/>
            <a:ext cx="585780" cy="848860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57" name="Line"/>
          <p:cNvSpPr/>
          <p:nvPr/>
        </p:nvSpPr>
        <p:spPr>
          <a:xfrm>
            <a:off x="5114367" y="3969057"/>
            <a:ext cx="1058847" cy="207794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58" name="Line"/>
          <p:cNvSpPr/>
          <p:nvPr/>
        </p:nvSpPr>
        <p:spPr>
          <a:xfrm flipV="1">
            <a:off x="4871075" y="2783713"/>
            <a:ext cx="888889" cy="888889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59" name="Line"/>
          <p:cNvSpPr/>
          <p:nvPr/>
        </p:nvSpPr>
        <p:spPr>
          <a:xfrm>
            <a:off x="4968500" y="4319624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60" name="Line"/>
          <p:cNvSpPr/>
          <p:nvPr/>
        </p:nvSpPr>
        <p:spPr>
          <a:xfrm flipH="1">
            <a:off x="3422408" y="4385250"/>
            <a:ext cx="693596" cy="826596"/>
          </a:xfrm>
          <a:prstGeom prst="line">
            <a:avLst/>
          </a:prstGeom>
          <a:ln w="12700">
            <a:solidFill>
              <a:srgbClr val="525565"/>
            </a:solidFill>
            <a:miter lim="400000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761" name="Line"/>
          <p:cNvSpPr/>
          <p:nvPr/>
        </p:nvSpPr>
        <p:spPr>
          <a:xfrm flipH="1">
            <a:off x="2828062" y="2417010"/>
            <a:ext cx="1270787" cy="158895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62" name="Line"/>
          <p:cNvSpPr/>
          <p:nvPr/>
        </p:nvSpPr>
        <p:spPr>
          <a:xfrm>
            <a:off x="4505228" y="4537045"/>
            <a:ext cx="1" cy="1275769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63" name="Line"/>
          <p:cNvSpPr/>
          <p:nvPr/>
        </p:nvSpPr>
        <p:spPr>
          <a:xfrm flipH="1">
            <a:off x="3612427" y="2339116"/>
            <a:ext cx="348040" cy="1652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64" name="Line"/>
          <p:cNvSpPr/>
          <p:nvPr/>
        </p:nvSpPr>
        <p:spPr>
          <a:xfrm>
            <a:off x="4939321" y="2495831"/>
            <a:ext cx="1252587" cy="168468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65" name="Line"/>
          <p:cNvSpPr/>
          <p:nvPr/>
        </p:nvSpPr>
        <p:spPr>
          <a:xfrm>
            <a:off x="5116668" y="2366763"/>
            <a:ext cx="656767" cy="403481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66" name="Line"/>
          <p:cNvSpPr/>
          <p:nvPr/>
        </p:nvSpPr>
        <p:spPr>
          <a:xfrm>
            <a:off x="4758656" y="2601005"/>
            <a:ext cx="1029985" cy="2686808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67" name="Line"/>
          <p:cNvSpPr/>
          <p:nvPr/>
        </p:nvSpPr>
        <p:spPr>
          <a:xfrm flipH="1">
            <a:off x="3410163" y="2510346"/>
            <a:ext cx="886949" cy="2716093"/>
          </a:xfrm>
          <a:prstGeom prst="line">
            <a:avLst/>
          </a:prstGeom>
          <a:ln w="25400">
            <a:solidFill>
              <a:srgbClr val="F6C646"/>
            </a:solidFill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68" name="Line"/>
          <p:cNvSpPr/>
          <p:nvPr/>
        </p:nvSpPr>
        <p:spPr>
          <a:xfrm flipV="1">
            <a:off x="4519085" y="2604145"/>
            <a:ext cx="1" cy="647065"/>
          </a:xfrm>
          <a:prstGeom prst="line">
            <a:avLst/>
          </a:prstGeom>
          <a:ln w="25400">
            <a:solidFill>
              <a:srgbClr val="F6C646"/>
            </a:solidFill>
            <a:miter lim="400000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69" name="inspiring worship"/>
          <p:cNvSpPr txBox="1"/>
          <p:nvPr/>
        </p:nvSpPr>
        <p:spPr>
          <a:xfrm>
            <a:off x="3451918" y="1621755"/>
            <a:ext cx="210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inspiring worship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25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mph" nodeType="clickEffect" presetSubtype="0" presetID="8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89100000">
                                      <p:cBhvr>
                                        <p:cTn id="29" dur="8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2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2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2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2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2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2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2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2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2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2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83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5" dur="2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9" dur="2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0"/>
                            </p:stCondLst>
                            <p:childTnLst>
                              <p:par>
                                <p:cTn id="91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3" dur="2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7" dur="2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000"/>
                            </p:stCondLst>
                            <p:childTnLst>
                              <p:par>
                                <p:cTn id="99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2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3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5" dur="2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7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9" dur="2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1" presetClass="entr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3" dur="2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xit" nodeType="click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7" dur="1000" fill="hold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Class="exit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1" dur="1000" fill="hold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Class="exit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5" dur="1000" fill="hold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Class="exit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9" dur="1000" fill="hold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Class="exit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3" dur="1000" fill="hold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Class="exit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7" dur="1000" fill="hold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Class="exit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1" dur="1000" fill="hold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Class="exit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5" dur="1000" fill="hold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Class="exit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9" dur="1000" fill="hold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Class="exit" nodeType="after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3" dur="1000" fill="hold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Class="exit" nodeType="after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7" dur="1000" fill="hold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0" presetClass="exit" nodeType="afterEffect" presetID="10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1" dur="1000" fill="hold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4" presetClass="exit" nodeType="afterEffect" presetID="10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5" dur="1000" fill="hold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8" presetClass="exit" nodeType="afterEffect" presetID="10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9" dur="1000" fill="hold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2" presetClass="exit" nodeType="afterEffect" presetID="10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3" dur="1000" fill="hold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6" presetClass="exit" nodeType="afterEffect" presetID="10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7" dur="1000" fill="hold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0" presetClass="exit" nodeType="afterEffect" presetID="10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1" dur="1000" fill="hold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4" presetClass="exit" nodeType="afterEffect" presetID="10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5" dur="1000" fill="hold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Class="exit" nodeType="afterEffect" presetID="10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9" dur="1000" fill="hold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Class="exit" nodeType="afterEffect" presetID="10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3" dur="1000" fill="hold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6" presetClass="exit" nodeType="afterEffect" presetID="10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7" dur="1000" fill="hold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Class="entr" nodeType="clickEffect" presetID="10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3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Class="emph" nodeType="afterEffect" presetSubtype="0" presetID="8" grpId="5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110700000">
                                      <p:cBhvr>
                                        <p:cTn id="206" dur="8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Class="entr" nodeType="afterEffect" presetID="9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0" dur="2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2" presetClass="entr" nodeType="afterEffect" presetID="9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4" dur="2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Class="entr" nodeType="afterEffect" presetID="9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8" dur="2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0" presetClass="entr" nodeType="afterEffect" presetID="9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2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4" presetClass="entr" nodeType="afterEffect" presetID="9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6" dur="2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8" presetClass="entr" nodeType="afterEffect" presetID="9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0" dur="2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2" presetClass="entr" nodeType="afterEffect" presetID="9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4" dur="2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6" presetClass="entr" nodeType="afterEffect" presetID="9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8" dur="2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0" presetClass="entr" nodeType="afterEffect" presetID="9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2" dur="2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4" presetClass="entr" nodeType="afterEffect" presetID="9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6" dur="2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8" presetClass="entr" nodeType="afterEffect" presetID="9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0" dur="2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2" presetClass="entr" nodeType="afterEffect" presetID="9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4" dur="2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6" presetClass="entr" nodeType="afterEffect" presetID="9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8" dur="2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0" presetClass="entr" nodeType="afterEffect" presetID="9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2" dur="2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64" presetClass="entr" nodeType="afterEffect" presetID="9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6" dur="2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8" presetClass="entr" nodeType="afterEffect" presetID="10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0" dur="12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Class="exit" nodeType="clickEffect" presetID="10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4" dur="1000" fill="hold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Class="exit" nodeType="afterEffect" presetID="10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8" dur="1000" fill="hold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Class="exit" nodeType="afterEffect" presetID="10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2" dur="1000" fill="hold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Class="exit" nodeType="afterEffect" presetID="10" grpId="7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6" dur="1000" fill="hold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Class="exit" nodeType="afterEffect" presetID="10" grpId="7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0" dur="1000" fill="hold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0"/>
                            </p:stCondLst>
                            <p:childTnLst>
                              <p:par>
                                <p:cTn id="293" presetClass="exit" nodeType="afterEffect" presetID="10" grpId="7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4" dur="1000" fill="hold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000"/>
                            </p:stCondLst>
                            <p:childTnLst>
                              <p:par>
                                <p:cTn id="297" presetClass="exit" nodeType="afterEffect" presetID="10" grpId="7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8" dur="1000" fill="hold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00"/>
                            </p:stCondLst>
                            <p:childTnLst>
                              <p:par>
                                <p:cTn id="301" presetClass="exit" nodeType="afterEffect" presetID="10" grpId="7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2" dur="1000" fill="hold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000"/>
                            </p:stCondLst>
                            <p:childTnLst>
                              <p:par>
                                <p:cTn id="305" presetClass="exit" nodeType="afterEffect" presetID="10" grpId="7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6" dur="1000" fill="hold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00"/>
                            </p:stCondLst>
                            <p:childTnLst>
                              <p:par>
                                <p:cTn id="309" presetClass="exit" nodeType="afterEffect" presetID="10" grpId="7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0" dur="1000" fill="hold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3" presetClass="exit" nodeType="afterEffect" presetID="10" grpId="7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4" dur="1000" fill="hold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7" presetClass="exit" nodeType="afterEffect" presetID="10" grpId="7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8" dur="1000" fill="hold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1" presetClass="exit" nodeType="afterEffect" presetID="10" grpId="7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2" dur="1000" fill="hold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5" presetClass="exit" nodeType="afterEffect" presetID="10" grpId="8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26" dur="1000" fill="hold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9" presetClass="exit" nodeType="afterEffect" presetID="10" grpId="8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30" dur="1000" fill="hold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3" grpId="61"/>
      <p:bldP build="whole" bldLvl="1" animBg="1" rev="0" advAuto="0" spid="757" grpId="78"/>
      <p:bldP build="whole" bldLvl="1" animBg="1" rev="0" advAuto="0" spid="763" grpId="67"/>
      <p:bldP build="whole" bldLvl="1" animBg="1" rev="0" advAuto="0" spid="739" grpId="3"/>
      <p:bldP build="whole" bldLvl="1" animBg="1" rev="0" advAuto="0" spid="747" grpId="23"/>
      <p:bldP build="whole" bldLvl="1" animBg="1" rev="0" advAuto="0" spid="740" grpId="1"/>
      <p:bldP build="whole" bldLvl="1" animBg="1" rev="0" advAuto="0" spid="760" grpId="57"/>
      <p:bldP build="whole" bldLvl="1" animBg="1" rev="0" advAuto="0" spid="758" grpId="76"/>
      <p:bldP build="whole" bldLvl="1" animBg="1" rev="0" advAuto="0" spid="748" grpId="45"/>
      <p:bldP build="whole" bldLvl="1" animBg="1" rev="0" advAuto="0" spid="746" grpId="37"/>
      <p:bldP build="whole" bldLvl="1" animBg="1" rev="0" advAuto="0" spid="726" grpId="44"/>
      <p:bldP build="whole" bldLvl="1" animBg="1" rev="0" advAuto="0" spid="729" grpId="34"/>
      <p:bldP build="whole" bldLvl="1" animBg="1" rev="0" advAuto="0" spid="759" grpId="56"/>
      <p:bldP build="whole" bldLvl="1" animBg="1" rev="0" advAuto="0" spid="747" grpId="39"/>
      <p:bldP build="whole" bldLvl="1" animBg="1" rev="0" advAuto="0" spid="732" grpId="21"/>
      <p:bldP build="whole" bldLvl="1" animBg="1" rev="0" advAuto="0" spid="731" grpId="46"/>
      <p:bldP build="whole" bldLvl="1" animBg="1" rev="0" advAuto="0" spid="738" grpId="50"/>
      <p:bldP build="whole" bldLvl="1" animBg="1" rev="0" advAuto="0" spid="754" grpId="52"/>
      <p:bldP build="whole" bldLvl="1" animBg="1" rev="0" advAuto="0" spid="764" grpId="62"/>
      <p:bldP build="whole" bldLvl="1" animBg="1" rev="0" advAuto="0" spid="760" grpId="80"/>
      <p:bldP build="whole" bldLvl="1" animBg="1" rev="0" advAuto="0" spid="743" grpId="15"/>
      <p:bldP build="whole" bldLvl="1" animBg="1" rev="0" advAuto="0" spid="745" grpId="16"/>
      <p:bldP build="whole" bldLvl="1" animBg="1" rev="0" advAuto="0" spid="764" grpId="70"/>
      <p:bldP build="whole" bldLvl="1" animBg="1" rev="0" advAuto="0" spid="761" grpId="60"/>
      <p:bldP build="whole" bldLvl="1" animBg="1" rev="0" advAuto="0" spid="759" grpId="79"/>
      <p:bldP build="whole" bldLvl="1" animBg="1" rev="0" advAuto="0" spid="723" grpId="26"/>
      <p:bldP build="whole" bldLvl="1" animBg="1" rev="0" advAuto="0" spid="732" grpId="47"/>
      <p:bldP build="whole" bldLvl="1" animBg="1" rev="0" advAuto="0" spid="756" grpId="53"/>
      <p:bldP build="whole" bldLvl="1" animBg="1" rev="0" advAuto="0" spid="753" grpId="49"/>
      <p:bldP build="whole" bldLvl="1" animBg="1" rev="0" advAuto="0" spid="743" grpId="28"/>
      <p:bldP build="whole" bldLvl="1" animBg="1" rev="0" advAuto="0" spid="761" grpId="69"/>
      <p:bldP build="whole" bldLvl="1" animBg="1" rev="0" advAuto="0" spid="745" grpId="32"/>
      <p:bldP build="whole" bldLvl="1" animBg="1" rev="0" advAuto="0" spid="723" grpId="36"/>
      <p:bldP build="whole" bldLvl="1" animBg="1" rev="0" advAuto="0" spid="725" grpId="9"/>
      <p:bldP build="whole" bldLvl="1" animBg="1" rev="0" advAuto="0" spid="754" grpId="77"/>
      <p:bldP build="whole" bldLvl="1" animBg="1" rev="0" advAuto="0" spid="755" grpId="51"/>
      <p:bldP build="whole" bldLvl="1" animBg="1" rev="0" advAuto="0" spid="749" grpId="19"/>
      <p:bldP build="whole" bldLvl="1" animBg="1" rev="0" advAuto="0" spid="767" grpId="65"/>
      <p:bldP build="whole" bldLvl="1" animBg="1" rev="0" advAuto="0" spid="727" grpId="11"/>
      <p:bldP build="whole" bldLvl="1" animBg="1" rev="0" advAuto="0" spid="728" grpId="12"/>
      <p:bldP build="whole" bldLvl="1" animBg="1" rev="0" advAuto="0" spid="756" grpId="75"/>
      <p:bldP build="whole" bldLvl="1" animBg="1" rev="0" advAuto="0" spid="767" grpId="72"/>
      <p:bldP build="whole" bldLvl="1" animBg="1" rev="0" advAuto="0" spid="725" grpId="31"/>
      <p:bldP build="whole" bldLvl="1" animBg="1" rev="0" advAuto="0" spid="766" grpId="64"/>
      <p:bldP build="whole" bldLvl="1" animBg="1" rev="0" advAuto="0" spid="733" grpId="7"/>
      <p:bldP build="whole" bldLvl="1" animBg="1" rev="0" advAuto="0" spid="750" grpId="24"/>
      <p:bldP build="whole" bldLvl="1" animBg="1" rev="0" advAuto="0" spid="724" grpId="20"/>
      <p:bldP build="whole" bldLvl="1" animBg="1" rev="0" advAuto="0" spid="762" grpId="58"/>
      <p:bldP build="whole" bldLvl="1" animBg="1" rev="0" advAuto="0" spid="769" grpId="66"/>
      <p:bldP build="whole" bldLvl="1" animBg="1" rev="0" advAuto="0" spid="749" grpId="42"/>
      <p:bldP build="whole" bldLvl="1" animBg="1" rev="0" advAuto="0" spid="766" grpId="71"/>
      <p:bldP build="whole" bldLvl="1" animBg="1" rev="0" advAuto="0" spid="755" grpId="81"/>
      <p:bldP build="whole" bldLvl="1" animBg="1" rev="0" advAuto="0" spid="768" grpId="59"/>
      <p:bldP build="whole" bldLvl="1" animBg="1" rev="0" advAuto="0" spid="750" grpId="33"/>
      <p:bldP build="whole" bldLvl="1" animBg="1" rev="0" advAuto="0" spid="728" grpId="38"/>
      <p:bldP build="whole" bldLvl="1" animBg="1" rev="0" advAuto="0" spid="727" grpId="41"/>
      <p:bldP build="whole" bldLvl="1" animBg="1" rev="0" advAuto="0" spid="752" grpId="27"/>
      <p:bldP build="whole" bldLvl="1" animBg="1" rev="0" advAuto="0" spid="742" grpId="8"/>
      <p:bldP build="whole" bldLvl="1" animBg="1" rev="0" advAuto="0" spid="724" grpId="35"/>
      <p:bldP build="whole" bldLvl="1" animBg="1" rev="0" advAuto="0" spid="744" grpId="22"/>
      <p:bldP build="whole" bldLvl="1" animBg="1" rev="0" advAuto="0" spid="757" grpId="54"/>
      <p:bldP build="whole" bldLvl="1" animBg="1" rev="0" advAuto="0" spid="762" grpId="73"/>
      <p:bldP build="whole" bldLvl="1" animBg="1" rev="0" advAuto="0" spid="751" grpId="25"/>
      <p:bldP build="whole" bldLvl="1" animBg="1" rev="0" advAuto="0" spid="738" grpId="5"/>
      <p:bldP build="whole" bldLvl="1" animBg="1" rev="0" advAuto="0" spid="726" grpId="10"/>
      <p:bldP build="whole" bldLvl="1" animBg="1" rev="0" advAuto="0" spid="730" grpId="2"/>
      <p:bldP build="whole" bldLvl="1" animBg="1" rev="0" advAuto="0" spid="744" grpId="29"/>
      <p:bldP build="whole" bldLvl="1" animBg="1" rev="0" advAuto="0" spid="738" grpId="6"/>
      <p:bldP build="whole" bldLvl="1" animBg="1" rev="0" advAuto="0" spid="765" grpId="63"/>
      <p:bldP build="whole" bldLvl="1" animBg="1" rev="0" advAuto="0" spid="748" grpId="18"/>
      <p:bldP build="whole" bldLvl="1" animBg="1" rev="0" advAuto="0" spid="758" grpId="55"/>
      <p:bldP build="whole" bldLvl="1" animBg="1" rev="0" advAuto="0" spid="752" grpId="43"/>
      <p:bldP build="whole" bldLvl="1" animBg="1" rev="0" advAuto="0" spid="768" grpId="74"/>
      <p:bldP build="whole" bldLvl="1" animBg="1" rev="0" advAuto="0" spid="765" grpId="68"/>
      <p:bldP build="whole" bldLvl="1" animBg="1" rev="0" advAuto="0" spid="731" grpId="14"/>
      <p:bldP build="whole" bldLvl="1" animBg="1" rev="0" advAuto="0" spid="746" grpId="17"/>
      <p:bldP build="whole" bldLvl="1" animBg="1" rev="0" advAuto="0" spid="751" grpId="40"/>
      <p:bldP build="whole" bldLvl="1" animBg="1" rev="0" advAuto="0" spid="733" grpId="48"/>
      <p:bldP build="whole" bldLvl="1" animBg="1" rev="0" advAuto="0" spid="742" grpId="30"/>
      <p:bldP build="whole" bldLvl="1" animBg="1" rev="0" advAuto="0" spid="729" grpId="13"/>
      <p:bldP build="whole" bldLvl="1" animBg="1" rev="0" advAuto="0" spid="741" grpId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Title 2"/>
          <p:cNvSpPr txBox="1"/>
          <p:nvPr>
            <p:ph type="ctrTitle"/>
          </p:nvPr>
        </p:nvSpPr>
        <p:spPr>
          <a:xfrm>
            <a:off x="354362" y="203200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Communal Test</a:t>
            </a:r>
          </a:p>
        </p:txBody>
      </p:sp>
      <p:sp>
        <p:nvSpPr>
          <p:cNvPr id="772" name="TextBox 31"/>
          <p:cNvSpPr txBox="1"/>
          <p:nvPr/>
        </p:nvSpPr>
        <p:spPr>
          <a:xfrm>
            <a:off x="3465591" y="5910283"/>
            <a:ext cx="20621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intimacy</a:t>
            </a:r>
          </a:p>
        </p:txBody>
      </p:sp>
      <p:grpSp>
        <p:nvGrpSpPr>
          <p:cNvPr id="775" name="Group"/>
          <p:cNvGrpSpPr/>
          <p:nvPr/>
        </p:nvGrpSpPr>
        <p:grpSpPr>
          <a:xfrm>
            <a:off x="3419871" y="5837813"/>
            <a:ext cx="2536493" cy="507300"/>
            <a:chOff x="0" y="0"/>
            <a:chExt cx="2536492" cy="507299"/>
          </a:xfrm>
        </p:grpSpPr>
        <p:sp>
          <p:nvSpPr>
            <p:cNvPr id="773" name="Rectangle 28"/>
            <p:cNvSpPr/>
            <p:nvPr/>
          </p:nvSpPr>
          <p:spPr>
            <a:xfrm>
              <a:off x="0" y="0"/>
              <a:ext cx="2536493" cy="507300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774" name="TextBox 30"/>
            <p:cNvSpPr txBox="1"/>
            <p:nvPr/>
          </p:nvSpPr>
          <p:spPr>
            <a:xfrm>
              <a:off x="81955" y="45063"/>
              <a:ext cx="1539162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intimacy</a:t>
              </a:r>
            </a:p>
          </p:txBody>
        </p:sp>
      </p:grpSp>
      <p:grpSp>
        <p:nvGrpSpPr>
          <p:cNvPr id="778" name="Group"/>
          <p:cNvGrpSpPr/>
          <p:nvPr/>
        </p:nvGrpSpPr>
        <p:grpSpPr>
          <a:xfrm>
            <a:off x="3419871" y="5099460"/>
            <a:ext cx="1920545" cy="507300"/>
            <a:chOff x="0" y="0"/>
            <a:chExt cx="1920544" cy="507299"/>
          </a:xfrm>
        </p:grpSpPr>
        <p:sp>
          <p:nvSpPr>
            <p:cNvPr id="776" name="Rectangle 23"/>
            <p:cNvSpPr/>
            <p:nvPr/>
          </p:nvSpPr>
          <p:spPr>
            <a:xfrm>
              <a:off x="0" y="0"/>
              <a:ext cx="1920545" cy="507300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777" name="TextBox 24"/>
            <p:cNvSpPr txBox="1"/>
            <p:nvPr/>
          </p:nvSpPr>
          <p:spPr>
            <a:xfrm>
              <a:off x="45719" y="45063"/>
              <a:ext cx="1539210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renewal</a:t>
              </a:r>
            </a:p>
          </p:txBody>
        </p:sp>
      </p:grpSp>
      <p:grpSp>
        <p:nvGrpSpPr>
          <p:cNvPr id="781" name="Group"/>
          <p:cNvGrpSpPr/>
          <p:nvPr/>
        </p:nvGrpSpPr>
        <p:grpSpPr>
          <a:xfrm>
            <a:off x="3419871" y="4379381"/>
            <a:ext cx="3189190" cy="507299"/>
            <a:chOff x="0" y="0"/>
            <a:chExt cx="3189189" cy="507298"/>
          </a:xfrm>
        </p:grpSpPr>
        <p:sp>
          <p:nvSpPr>
            <p:cNvPr id="779" name="Rectangle 21"/>
            <p:cNvSpPr/>
            <p:nvPr/>
          </p:nvSpPr>
          <p:spPr>
            <a:xfrm>
              <a:off x="0" y="0"/>
              <a:ext cx="3189190" cy="507299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780" name="TextBox 21"/>
            <p:cNvSpPr txBox="1"/>
            <p:nvPr/>
          </p:nvSpPr>
          <p:spPr>
            <a:xfrm>
              <a:off x="86088" y="45063"/>
              <a:ext cx="2249990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justice</a:t>
              </a:r>
            </a:p>
          </p:txBody>
        </p:sp>
      </p:grpSp>
      <p:grpSp>
        <p:nvGrpSpPr>
          <p:cNvPr id="784" name="Group"/>
          <p:cNvGrpSpPr/>
          <p:nvPr/>
        </p:nvGrpSpPr>
        <p:grpSpPr>
          <a:xfrm>
            <a:off x="3419871" y="3635331"/>
            <a:ext cx="3333790" cy="507301"/>
            <a:chOff x="0" y="0"/>
            <a:chExt cx="3333788" cy="507299"/>
          </a:xfrm>
        </p:grpSpPr>
        <p:sp>
          <p:nvSpPr>
            <p:cNvPr id="782" name="Rectangle 19"/>
            <p:cNvSpPr/>
            <p:nvPr/>
          </p:nvSpPr>
          <p:spPr>
            <a:xfrm>
              <a:off x="0" y="0"/>
              <a:ext cx="3333789" cy="507300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783" name="TextBox 18"/>
            <p:cNvSpPr txBox="1"/>
            <p:nvPr/>
          </p:nvSpPr>
          <p:spPr>
            <a:xfrm>
              <a:off x="87919" y="45062"/>
              <a:ext cx="2356153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sustenance</a:t>
              </a:r>
            </a:p>
          </p:txBody>
        </p:sp>
      </p:grpSp>
      <p:grpSp>
        <p:nvGrpSpPr>
          <p:cNvPr id="787" name="Group"/>
          <p:cNvGrpSpPr/>
          <p:nvPr/>
        </p:nvGrpSpPr>
        <p:grpSpPr>
          <a:xfrm>
            <a:off x="3419871" y="2910344"/>
            <a:ext cx="2862442" cy="507300"/>
            <a:chOff x="0" y="0"/>
            <a:chExt cx="2862440" cy="507299"/>
          </a:xfrm>
        </p:grpSpPr>
        <p:sp>
          <p:nvSpPr>
            <p:cNvPr id="785" name="Rectangle 17"/>
            <p:cNvSpPr/>
            <p:nvPr/>
          </p:nvSpPr>
          <p:spPr>
            <a:xfrm>
              <a:off x="0" y="0"/>
              <a:ext cx="2862441" cy="507300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786" name="TextBox 15"/>
            <p:cNvSpPr txBox="1"/>
            <p:nvPr/>
          </p:nvSpPr>
          <p:spPr>
            <a:xfrm>
              <a:off x="81953" y="45063"/>
              <a:ext cx="2010100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identity</a:t>
              </a:r>
            </a:p>
          </p:txBody>
        </p:sp>
      </p:grpSp>
      <p:grpSp>
        <p:nvGrpSpPr>
          <p:cNvPr id="790" name="Group"/>
          <p:cNvGrpSpPr/>
          <p:nvPr/>
        </p:nvGrpSpPr>
        <p:grpSpPr>
          <a:xfrm>
            <a:off x="3419871" y="2175423"/>
            <a:ext cx="2319194" cy="507300"/>
            <a:chOff x="0" y="0"/>
            <a:chExt cx="2319192" cy="507298"/>
          </a:xfrm>
        </p:grpSpPr>
        <p:sp>
          <p:nvSpPr>
            <p:cNvPr id="788" name="Rectangle 15"/>
            <p:cNvSpPr/>
            <p:nvPr/>
          </p:nvSpPr>
          <p:spPr>
            <a:xfrm>
              <a:off x="0" y="0"/>
              <a:ext cx="2319193" cy="507299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789" name="TextBox 12"/>
            <p:cNvSpPr txBox="1"/>
            <p:nvPr/>
          </p:nvSpPr>
          <p:spPr>
            <a:xfrm>
              <a:off x="81957" y="30451"/>
              <a:ext cx="2010330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pleasure</a:t>
              </a:r>
            </a:p>
          </p:txBody>
        </p:sp>
      </p:grpSp>
      <p:grpSp>
        <p:nvGrpSpPr>
          <p:cNvPr id="793" name="Group"/>
          <p:cNvGrpSpPr/>
          <p:nvPr/>
        </p:nvGrpSpPr>
        <p:grpSpPr>
          <a:xfrm>
            <a:off x="3419871" y="1447487"/>
            <a:ext cx="3587839" cy="507299"/>
            <a:chOff x="0" y="0"/>
            <a:chExt cx="3587837" cy="507298"/>
          </a:xfrm>
        </p:grpSpPr>
        <p:sp>
          <p:nvSpPr>
            <p:cNvPr id="791" name="Rectangle 13"/>
            <p:cNvSpPr/>
            <p:nvPr/>
          </p:nvSpPr>
          <p:spPr>
            <a:xfrm>
              <a:off x="0" y="0"/>
              <a:ext cx="3587838" cy="507299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792" name="TextBox 9"/>
            <p:cNvSpPr txBox="1"/>
            <p:nvPr/>
          </p:nvSpPr>
          <p:spPr>
            <a:xfrm>
              <a:off x="81958" y="30452"/>
              <a:ext cx="2104571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power</a:t>
              </a:r>
            </a:p>
          </p:txBody>
        </p:sp>
      </p:grpSp>
      <p:sp>
        <p:nvSpPr>
          <p:cNvPr id="794" name="TextBox 33"/>
          <p:cNvSpPr txBox="1"/>
          <p:nvPr/>
        </p:nvSpPr>
        <p:spPr>
          <a:xfrm>
            <a:off x="216500" y="1472307"/>
            <a:ext cx="3157653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Pride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Empowering leadership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Gluttony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Effective structures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Envy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Gift-based ministry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Greed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Need-oriented evangelism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Anger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Loving relationships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Sloth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Passionate spirituality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Lust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Inspiring worship</a:t>
            </a:r>
          </a:p>
        </p:txBody>
      </p:sp>
      <p:grpSp>
        <p:nvGrpSpPr>
          <p:cNvPr id="797" name="Group"/>
          <p:cNvGrpSpPr/>
          <p:nvPr/>
        </p:nvGrpSpPr>
        <p:grpSpPr>
          <a:xfrm>
            <a:off x="6156176" y="1091962"/>
            <a:ext cx="2745662" cy="1237895"/>
            <a:chOff x="0" y="0"/>
            <a:chExt cx="2745660" cy="1237893"/>
          </a:xfrm>
        </p:grpSpPr>
        <p:sp>
          <p:nvSpPr>
            <p:cNvPr id="795" name="Arrow"/>
            <p:cNvSpPr/>
            <p:nvPr/>
          </p:nvSpPr>
          <p:spPr>
            <a:xfrm>
              <a:off x="0" y="0"/>
              <a:ext cx="2736304" cy="1237894"/>
            </a:xfrm>
            <a:prstGeom prst="leftArrow">
              <a:avLst>
                <a:gd name="adj1" fmla="val 53055"/>
                <a:gd name="adj2" fmla="val 62645"/>
              </a:avLst>
            </a:prstGeom>
            <a:solidFill>
              <a:srgbClr val="F6C6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6" name="Rectangle 5"/>
            <p:cNvSpPr txBox="1"/>
            <p:nvPr/>
          </p:nvSpPr>
          <p:spPr>
            <a:xfrm>
              <a:off x="683476" y="369143"/>
              <a:ext cx="2062185" cy="480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>
                <a:lnSpc>
                  <a:spcPct val="110000"/>
                </a:lnSpc>
                <a:defRPr sz="14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Always start with your</a:t>
              </a:r>
            </a:p>
            <a:p>
              <a:pPr>
                <a:lnSpc>
                  <a:spcPct val="110000"/>
                </a:lnSpc>
                <a:defRPr sz="14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strongest energy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25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25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25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25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25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25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25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7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4" grpId="1"/>
      <p:bldP build="whole" bldLvl="1" animBg="1" rev="0" advAuto="0" spid="778" grpId="7"/>
      <p:bldP build="whole" bldLvl="1" animBg="1" rev="0" advAuto="0" spid="793" grpId="2"/>
      <p:bldP build="whole" bldLvl="1" animBg="1" rev="0" advAuto="0" spid="784" grpId="5"/>
      <p:bldP build="whole" bldLvl="1" animBg="1" rev="0" advAuto="0" spid="781" grpId="6"/>
      <p:bldP build="whole" bldLvl="1" animBg="1" rev="0" advAuto="0" spid="787" grpId="4"/>
      <p:bldP build="whole" bldLvl="1" animBg="1" rev="0" advAuto="0" spid="775" grpId="8"/>
      <p:bldP build="whole" bldLvl="1" animBg="1" rev="0" advAuto="0" spid="790" grpId="3"/>
      <p:bldP build="whole" bldLvl="1" animBg="1" rev="0" advAuto="0" spid="797" grpId="9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Title 2"/>
          <p:cNvSpPr txBox="1"/>
          <p:nvPr>
            <p:ph type="ctrTitle"/>
          </p:nvPr>
        </p:nvSpPr>
        <p:spPr>
          <a:xfrm>
            <a:off x="557562" y="330200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Sin as the absence of light</a:t>
            </a:r>
          </a:p>
        </p:txBody>
      </p:sp>
      <p:pic>
        <p:nvPicPr>
          <p:cNvPr id="802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624" y="1805102"/>
            <a:ext cx="3758346" cy="3964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59770" y="1805102"/>
            <a:ext cx="3762798" cy="3960441"/>
          </a:xfrm>
          <a:prstGeom prst="rect">
            <a:avLst/>
          </a:prstGeom>
          <a:ln w="12700">
            <a:miter lim="400000"/>
          </a:ln>
        </p:spPr>
      </p:pic>
      <p:sp>
        <p:nvSpPr>
          <p:cNvPr id="804" name="Rectangle 4"/>
          <p:cNvSpPr txBox="1"/>
          <p:nvPr/>
        </p:nvSpPr>
        <p:spPr>
          <a:xfrm>
            <a:off x="751632" y="5845583"/>
            <a:ext cx="3600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Object colors</a:t>
            </a:r>
          </a:p>
        </p:txBody>
      </p:sp>
      <p:sp>
        <p:nvSpPr>
          <p:cNvPr id="805" name="Rectangle 4"/>
          <p:cNvSpPr txBox="1"/>
          <p:nvPr/>
        </p:nvSpPr>
        <p:spPr>
          <a:xfrm>
            <a:off x="4911080" y="5845583"/>
            <a:ext cx="3600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The colors of light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25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3" grpId="3"/>
      <p:bldP build="whole" bldLvl="1" animBg="1" rev="0" advAuto="0" spid="802" grpId="1"/>
      <p:bldP build="whole" bldLvl="1" animBg="1" rev="0" advAuto="0" spid="804" grpId="2"/>
      <p:bldP build="whole" bldLvl="1" animBg="1" rev="0" advAuto="0" spid="805" grpId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Title 2"/>
          <p:cNvSpPr txBox="1"/>
          <p:nvPr>
            <p:ph type="ctrTitle"/>
          </p:nvPr>
        </p:nvSpPr>
        <p:spPr>
          <a:xfrm>
            <a:off x="592659" y="292100"/>
            <a:ext cx="7958682" cy="1089026"/>
          </a:xfrm>
          <a:prstGeom prst="rect">
            <a:avLst/>
          </a:prstGeom>
        </p:spPr>
        <p:txBody>
          <a:bodyPr/>
          <a:lstStyle/>
          <a:p>
            <a:pPr/>
            <a:r>
              <a:t>Addressing the deadly sins within a small group</a:t>
            </a:r>
          </a:p>
        </p:txBody>
      </p:sp>
      <p:sp>
        <p:nvSpPr>
          <p:cNvPr id="810" name="TextBox 33"/>
          <p:cNvSpPr txBox="1"/>
          <p:nvPr/>
        </p:nvSpPr>
        <p:spPr>
          <a:xfrm>
            <a:off x="216500" y="1459607"/>
            <a:ext cx="3157653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Pride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Empowering leadership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Gluttony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Effective structures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Envy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Gift-based ministry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Greed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Need-oriented evangelism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Anger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Loving relationships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Sloth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Passionate spirituality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Vulnerability: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Lust</a:t>
            </a:r>
          </a:p>
          <a:p>
            <a:pPr algn="r"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Energy for: </a:t>
            </a:r>
            <a:r>
              <a:rPr>
                <a:latin typeface="Mulish ExtraLight Bold"/>
                <a:ea typeface="Mulish ExtraLight Bold"/>
                <a:cs typeface="Mulish ExtraLight Bold"/>
                <a:sym typeface="Mulish ExtraLight Bold"/>
              </a:rPr>
              <a:t>Inspiring worship</a:t>
            </a:r>
          </a:p>
        </p:txBody>
      </p:sp>
      <p:grpSp>
        <p:nvGrpSpPr>
          <p:cNvPr id="813" name="Group"/>
          <p:cNvGrpSpPr/>
          <p:nvPr/>
        </p:nvGrpSpPr>
        <p:grpSpPr>
          <a:xfrm>
            <a:off x="3419871" y="5837813"/>
            <a:ext cx="2536493" cy="507300"/>
            <a:chOff x="0" y="0"/>
            <a:chExt cx="2536492" cy="507299"/>
          </a:xfrm>
        </p:grpSpPr>
        <p:sp>
          <p:nvSpPr>
            <p:cNvPr id="811" name="Rectangle 28"/>
            <p:cNvSpPr/>
            <p:nvPr/>
          </p:nvSpPr>
          <p:spPr>
            <a:xfrm>
              <a:off x="0" y="0"/>
              <a:ext cx="2536493" cy="507300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812" name="TextBox 30"/>
            <p:cNvSpPr txBox="1"/>
            <p:nvPr/>
          </p:nvSpPr>
          <p:spPr>
            <a:xfrm>
              <a:off x="81955" y="45063"/>
              <a:ext cx="1539162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intimacy</a:t>
              </a:r>
            </a:p>
          </p:txBody>
        </p:sp>
      </p:grpSp>
      <p:grpSp>
        <p:nvGrpSpPr>
          <p:cNvPr id="816" name="Group"/>
          <p:cNvGrpSpPr/>
          <p:nvPr/>
        </p:nvGrpSpPr>
        <p:grpSpPr>
          <a:xfrm>
            <a:off x="3419871" y="5099460"/>
            <a:ext cx="3189190" cy="507300"/>
            <a:chOff x="0" y="0"/>
            <a:chExt cx="3189189" cy="507299"/>
          </a:xfrm>
        </p:grpSpPr>
        <p:sp>
          <p:nvSpPr>
            <p:cNvPr id="814" name="Rectangle 23"/>
            <p:cNvSpPr/>
            <p:nvPr/>
          </p:nvSpPr>
          <p:spPr>
            <a:xfrm>
              <a:off x="0" y="0"/>
              <a:ext cx="3189190" cy="507300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815" name="TextBox 24"/>
            <p:cNvSpPr txBox="1"/>
            <p:nvPr/>
          </p:nvSpPr>
          <p:spPr>
            <a:xfrm>
              <a:off x="75920" y="45063"/>
              <a:ext cx="2555959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renewal</a:t>
              </a:r>
            </a:p>
          </p:txBody>
        </p:sp>
      </p:grpSp>
      <p:grpSp>
        <p:nvGrpSpPr>
          <p:cNvPr id="819" name="Group"/>
          <p:cNvGrpSpPr/>
          <p:nvPr/>
        </p:nvGrpSpPr>
        <p:grpSpPr>
          <a:xfrm>
            <a:off x="3419871" y="4379381"/>
            <a:ext cx="4203107" cy="507299"/>
            <a:chOff x="0" y="0"/>
            <a:chExt cx="4203105" cy="507298"/>
          </a:xfrm>
        </p:grpSpPr>
        <p:sp>
          <p:nvSpPr>
            <p:cNvPr id="817" name="Rectangle 21"/>
            <p:cNvSpPr/>
            <p:nvPr/>
          </p:nvSpPr>
          <p:spPr>
            <a:xfrm>
              <a:off x="0" y="0"/>
              <a:ext cx="4203106" cy="507299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818" name="TextBox 21"/>
            <p:cNvSpPr txBox="1"/>
            <p:nvPr/>
          </p:nvSpPr>
          <p:spPr>
            <a:xfrm>
              <a:off x="113458" y="45063"/>
              <a:ext cx="2965313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justice</a:t>
              </a:r>
            </a:p>
          </p:txBody>
        </p:sp>
      </p:grpSp>
      <p:grpSp>
        <p:nvGrpSpPr>
          <p:cNvPr id="822" name="Group"/>
          <p:cNvGrpSpPr/>
          <p:nvPr/>
        </p:nvGrpSpPr>
        <p:grpSpPr>
          <a:xfrm>
            <a:off x="3419871" y="3635331"/>
            <a:ext cx="2304258" cy="507301"/>
            <a:chOff x="0" y="0"/>
            <a:chExt cx="2304256" cy="507299"/>
          </a:xfrm>
        </p:grpSpPr>
        <p:sp>
          <p:nvSpPr>
            <p:cNvPr id="820" name="Rectangle 19"/>
            <p:cNvSpPr/>
            <p:nvPr/>
          </p:nvSpPr>
          <p:spPr>
            <a:xfrm>
              <a:off x="0" y="0"/>
              <a:ext cx="2304257" cy="507300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821" name="TextBox 18"/>
            <p:cNvSpPr txBox="1"/>
            <p:nvPr/>
          </p:nvSpPr>
          <p:spPr>
            <a:xfrm>
              <a:off x="60768" y="45062"/>
              <a:ext cx="1628532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sustenance</a:t>
              </a:r>
            </a:p>
          </p:txBody>
        </p:sp>
      </p:grpSp>
      <p:grpSp>
        <p:nvGrpSpPr>
          <p:cNvPr id="825" name="Group"/>
          <p:cNvGrpSpPr/>
          <p:nvPr/>
        </p:nvGrpSpPr>
        <p:grpSpPr>
          <a:xfrm>
            <a:off x="3419871" y="2910344"/>
            <a:ext cx="3189190" cy="507300"/>
            <a:chOff x="0" y="0"/>
            <a:chExt cx="3189189" cy="507299"/>
          </a:xfrm>
        </p:grpSpPr>
        <p:sp>
          <p:nvSpPr>
            <p:cNvPr id="823" name="Rectangle 17"/>
            <p:cNvSpPr/>
            <p:nvPr/>
          </p:nvSpPr>
          <p:spPr>
            <a:xfrm>
              <a:off x="0" y="0"/>
              <a:ext cx="3189190" cy="507300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824" name="TextBox 15"/>
            <p:cNvSpPr txBox="1"/>
            <p:nvPr/>
          </p:nvSpPr>
          <p:spPr>
            <a:xfrm>
              <a:off x="91308" y="45063"/>
              <a:ext cx="2239553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identity</a:t>
              </a:r>
            </a:p>
          </p:txBody>
        </p:sp>
      </p:grpSp>
      <p:grpSp>
        <p:nvGrpSpPr>
          <p:cNvPr id="828" name="Group"/>
          <p:cNvGrpSpPr/>
          <p:nvPr/>
        </p:nvGrpSpPr>
        <p:grpSpPr>
          <a:xfrm>
            <a:off x="3419871" y="2175423"/>
            <a:ext cx="2862442" cy="507300"/>
            <a:chOff x="0" y="0"/>
            <a:chExt cx="2862440" cy="507298"/>
          </a:xfrm>
        </p:grpSpPr>
        <p:sp>
          <p:nvSpPr>
            <p:cNvPr id="826" name="Rectangle 15"/>
            <p:cNvSpPr/>
            <p:nvPr/>
          </p:nvSpPr>
          <p:spPr>
            <a:xfrm>
              <a:off x="0" y="0"/>
              <a:ext cx="2862441" cy="507299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827" name="TextBox 12"/>
            <p:cNvSpPr txBox="1"/>
            <p:nvPr/>
          </p:nvSpPr>
          <p:spPr>
            <a:xfrm>
              <a:off x="101154" y="30451"/>
              <a:ext cx="2481230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pleasure</a:t>
              </a:r>
            </a:p>
          </p:txBody>
        </p:sp>
      </p:grpSp>
      <p:grpSp>
        <p:nvGrpSpPr>
          <p:cNvPr id="831" name="Group"/>
          <p:cNvGrpSpPr/>
          <p:nvPr/>
        </p:nvGrpSpPr>
        <p:grpSpPr>
          <a:xfrm>
            <a:off x="3419871" y="1447487"/>
            <a:ext cx="3587839" cy="507299"/>
            <a:chOff x="0" y="0"/>
            <a:chExt cx="3587837" cy="507298"/>
          </a:xfrm>
        </p:grpSpPr>
        <p:sp>
          <p:nvSpPr>
            <p:cNvPr id="829" name="Rectangle 13"/>
            <p:cNvSpPr/>
            <p:nvPr/>
          </p:nvSpPr>
          <p:spPr>
            <a:xfrm>
              <a:off x="0" y="0"/>
              <a:ext cx="3587838" cy="507299"/>
            </a:xfrm>
            <a:prstGeom prst="rect">
              <a:avLst/>
            </a:prstGeom>
            <a:solidFill>
              <a:srgbClr val="8AB2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830" name="TextBox 9"/>
            <p:cNvSpPr txBox="1"/>
            <p:nvPr/>
          </p:nvSpPr>
          <p:spPr>
            <a:xfrm>
              <a:off x="81958" y="30452"/>
              <a:ext cx="2104571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400"/>
                </a:spcBef>
                <a:defRPr sz="18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power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25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25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25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25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25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25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25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1" grpId="2"/>
      <p:bldP build="whole" bldLvl="1" animBg="1" rev="0" advAuto="0" spid="816" grpId="7"/>
      <p:bldP build="whole" bldLvl="1" animBg="1" rev="0" advAuto="0" spid="813" grpId="8"/>
      <p:bldP build="whole" bldLvl="1" animBg="1" rev="0" advAuto="0" spid="825" grpId="4"/>
      <p:bldP build="whole" bldLvl="1" animBg="1" rev="0" advAuto="0" spid="819" grpId="6"/>
      <p:bldP build="whole" bldLvl="1" animBg="1" rev="0" advAuto="0" spid="828" grpId="3"/>
      <p:bldP build="whole" bldLvl="1" animBg="1" rev="0" advAuto="0" spid="822" grpId="5"/>
      <p:bldP build="whole" bldLvl="1" animBg="1" rev="0" advAuto="0" spid="81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roup 23"/>
          <p:cNvGrpSpPr/>
          <p:nvPr/>
        </p:nvGrpSpPr>
        <p:grpSpPr>
          <a:xfrm>
            <a:off x="653335" y="1690783"/>
            <a:ext cx="2500850" cy="2284710"/>
            <a:chOff x="0" y="-171056"/>
            <a:chExt cx="2500848" cy="2284708"/>
          </a:xfrm>
        </p:grpSpPr>
        <p:pic>
          <p:nvPicPr>
            <p:cNvPr id="835" name="tri-green.svg" descr="tri-green.sv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702" t="9858" r="4702" b="9858"/>
            <a:stretch>
              <a:fillRect/>
            </a:stretch>
          </p:blipFill>
          <p:spPr>
            <a:xfrm>
              <a:off x="140783" y="-171057"/>
              <a:ext cx="2248007" cy="1955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36" name="Text Box 21"/>
            <p:cNvSpPr txBox="1"/>
            <p:nvPr/>
          </p:nvSpPr>
          <p:spPr>
            <a:xfrm>
              <a:off x="0" y="1565012"/>
              <a:ext cx="2500849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A group with strong head energies (green)</a:t>
              </a:r>
            </a:p>
          </p:txBody>
        </p:sp>
      </p:grpSp>
      <p:grpSp>
        <p:nvGrpSpPr>
          <p:cNvPr id="840" name="Group 26"/>
          <p:cNvGrpSpPr/>
          <p:nvPr/>
        </p:nvGrpSpPr>
        <p:grpSpPr>
          <a:xfrm>
            <a:off x="3245624" y="1651467"/>
            <a:ext cx="2687532" cy="2324026"/>
            <a:chOff x="0" y="-214812"/>
            <a:chExt cx="2687531" cy="2324024"/>
          </a:xfrm>
        </p:grpSpPr>
        <p:pic>
          <p:nvPicPr>
            <p:cNvPr id="838" name="tri mid on yellow.svg" descr="tri mid on yellow.sv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951" t="13336" r="1279" b="13336"/>
            <a:stretch>
              <a:fillRect/>
            </a:stretch>
          </p:blipFill>
          <p:spPr>
            <a:xfrm>
              <a:off x="89208" y="-214813"/>
              <a:ext cx="2598324" cy="2042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39" name="Text Box 21"/>
            <p:cNvSpPr txBox="1"/>
            <p:nvPr/>
          </p:nvSpPr>
          <p:spPr>
            <a:xfrm>
              <a:off x="0" y="1560571"/>
              <a:ext cx="264486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A group with strong head-hands energies (green-red)</a:t>
              </a:r>
            </a:p>
          </p:txBody>
        </p:sp>
      </p:grpSp>
      <p:grpSp>
        <p:nvGrpSpPr>
          <p:cNvPr id="843" name="Group 15"/>
          <p:cNvGrpSpPr/>
          <p:nvPr/>
        </p:nvGrpSpPr>
        <p:grpSpPr>
          <a:xfrm>
            <a:off x="5909919" y="1627777"/>
            <a:ext cx="2644865" cy="2347716"/>
            <a:chOff x="0" y="-234062"/>
            <a:chExt cx="2644863" cy="2347714"/>
          </a:xfrm>
        </p:grpSpPr>
        <p:pic>
          <p:nvPicPr>
            <p:cNvPr id="841" name="tri red.svg" descr="tri red.sv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9417" t="13305" r="9417" b="13305"/>
            <a:stretch>
              <a:fillRect/>
            </a:stretch>
          </p:blipFill>
          <p:spPr>
            <a:xfrm>
              <a:off x="138326" y="-234063"/>
              <a:ext cx="2339488" cy="2081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2" name="Text Box 21"/>
            <p:cNvSpPr txBox="1"/>
            <p:nvPr/>
          </p:nvSpPr>
          <p:spPr>
            <a:xfrm>
              <a:off x="0" y="1565012"/>
              <a:ext cx="264486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A group with strong hands energies (red)</a:t>
              </a:r>
            </a:p>
          </p:txBody>
        </p:sp>
      </p:grpSp>
      <p:grpSp>
        <p:nvGrpSpPr>
          <p:cNvPr id="846" name="Group 24"/>
          <p:cNvGrpSpPr/>
          <p:nvPr/>
        </p:nvGrpSpPr>
        <p:grpSpPr>
          <a:xfrm>
            <a:off x="547133" y="3919603"/>
            <a:ext cx="2693054" cy="2432153"/>
            <a:chOff x="-34194" y="-289776"/>
            <a:chExt cx="2693053" cy="2432152"/>
          </a:xfrm>
        </p:grpSpPr>
        <p:pic>
          <p:nvPicPr>
            <p:cNvPr id="844" name="tri mid on purple.svg" descr="tri mid on purple.sv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21" t="10029" r="8325" b="14561"/>
            <a:stretch>
              <a:fillRect/>
            </a:stretch>
          </p:blipFill>
          <p:spPr>
            <a:xfrm>
              <a:off x="-34195" y="-289777"/>
              <a:ext cx="2532797" cy="2068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5" name="Text Box 21"/>
            <p:cNvSpPr txBox="1"/>
            <p:nvPr/>
          </p:nvSpPr>
          <p:spPr>
            <a:xfrm>
              <a:off x="0" y="1593735"/>
              <a:ext cx="2658859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A group with strong heart-hands energies (blue-red)</a:t>
              </a:r>
            </a:p>
          </p:txBody>
        </p:sp>
      </p:grpSp>
      <p:grpSp>
        <p:nvGrpSpPr>
          <p:cNvPr id="849" name="Group 25"/>
          <p:cNvGrpSpPr/>
          <p:nvPr/>
        </p:nvGrpSpPr>
        <p:grpSpPr>
          <a:xfrm>
            <a:off x="3272798" y="3911559"/>
            <a:ext cx="2571458" cy="2111538"/>
            <a:chOff x="0" y="0"/>
            <a:chExt cx="2571456" cy="2111536"/>
          </a:xfrm>
        </p:grpSpPr>
        <p:pic>
          <p:nvPicPr>
            <p:cNvPr id="847" name="tri mid on blue.svg" descr="tri mid on blue.sv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5639" t="8810" r="0" b="12428"/>
            <a:stretch>
              <a:fillRect/>
            </a:stretch>
          </p:blipFill>
          <p:spPr>
            <a:xfrm>
              <a:off x="0" y="0"/>
              <a:ext cx="2571457" cy="2111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8" name="Text Box 21"/>
            <p:cNvSpPr/>
            <p:nvPr/>
          </p:nvSpPr>
          <p:spPr>
            <a:xfrm>
              <a:off x="32300" y="1891556"/>
              <a:ext cx="25133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A group with strong heart energies (blue)</a:t>
              </a:r>
            </a:p>
          </p:txBody>
        </p:sp>
      </p:grpSp>
      <p:grpSp>
        <p:nvGrpSpPr>
          <p:cNvPr id="852" name="Group 16"/>
          <p:cNvGrpSpPr/>
          <p:nvPr/>
        </p:nvGrpSpPr>
        <p:grpSpPr>
          <a:xfrm>
            <a:off x="5909919" y="3871021"/>
            <a:ext cx="2644865" cy="2480735"/>
            <a:chOff x="0" y="-338358"/>
            <a:chExt cx="2644863" cy="2480734"/>
          </a:xfrm>
        </p:grpSpPr>
        <p:pic>
          <p:nvPicPr>
            <p:cNvPr id="850" name="tri mid on teal.svg" descr="tri mid on teal.sv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9183" t="7919" r="5918" b="3719"/>
            <a:stretch>
              <a:fillRect/>
            </a:stretch>
          </p:blipFill>
          <p:spPr>
            <a:xfrm>
              <a:off x="179348" y="-338359"/>
              <a:ext cx="2347745" cy="2403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1" name="Text Box 21"/>
            <p:cNvSpPr txBox="1"/>
            <p:nvPr/>
          </p:nvSpPr>
          <p:spPr>
            <a:xfrm>
              <a:off x="0" y="1593736"/>
              <a:ext cx="264486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A group with strong head-heart energies (green-blue)</a:t>
              </a:r>
            </a:p>
          </p:txBody>
        </p:sp>
      </p:grpSp>
      <p:sp>
        <p:nvSpPr>
          <p:cNvPr id="853" name="Addressing the deadly sins within a small group"/>
          <p:cNvSpPr txBox="1"/>
          <p:nvPr>
            <p:ph type="ctrTitle"/>
          </p:nvPr>
        </p:nvSpPr>
        <p:spPr>
          <a:xfrm>
            <a:off x="671862" y="330200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Addressing the deadly sins</a:t>
            </a:r>
            <a:br/>
            <a:r>
              <a:t>within a small group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25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25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25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25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25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6" grpId="4"/>
      <p:bldP build="whole" bldLvl="1" animBg="1" rev="0" advAuto="0" spid="837" grpId="1"/>
      <p:bldP build="whole" bldLvl="1" animBg="1" rev="0" advAuto="0" spid="852" grpId="6"/>
      <p:bldP build="whole" bldLvl="1" animBg="1" rev="0" advAuto="0" spid="840" grpId="2"/>
      <p:bldP build="whole" bldLvl="1" animBg="1" rev="0" advAuto="0" spid="843" grpId="3"/>
      <p:bldP build="whole" bldLvl="1" animBg="1" rev="0" advAuto="0" spid="849" grpId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roup"/>
          <p:cNvGrpSpPr/>
          <p:nvPr/>
        </p:nvGrpSpPr>
        <p:grpSpPr>
          <a:xfrm>
            <a:off x="2488190" y="1766243"/>
            <a:ext cx="4028406" cy="4024443"/>
            <a:chOff x="0" y="0"/>
            <a:chExt cx="4028404" cy="4024442"/>
          </a:xfrm>
        </p:grpSpPr>
        <p:pic>
          <p:nvPicPr>
            <p:cNvPr id="855" name="cicular with grey.svg" descr="cicular with grey.sv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028405" cy="4024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6" name="Line"/>
            <p:cNvSpPr/>
            <p:nvPr/>
          </p:nvSpPr>
          <p:spPr>
            <a:xfrm flipV="1">
              <a:off x="2101328" y="229014"/>
              <a:ext cx="1" cy="309908"/>
            </a:xfrm>
            <a:prstGeom prst="line">
              <a:avLst/>
            </a:prstGeom>
            <a:noFill/>
            <a:ln w="25400" cap="flat">
              <a:solidFill>
                <a:srgbClr val="525565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3523088" y="1095365"/>
              <a:ext cx="215393" cy="1"/>
            </a:xfrm>
            <a:prstGeom prst="line">
              <a:avLst/>
            </a:prstGeom>
            <a:noFill/>
            <a:ln w="25400" cap="flat">
              <a:solidFill>
                <a:srgbClr val="6C7184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 flipV="1">
              <a:off x="3506993" y="1079270"/>
              <a:ext cx="1" cy="345850"/>
            </a:xfrm>
            <a:prstGeom prst="line">
              <a:avLst/>
            </a:prstGeom>
            <a:noFill/>
            <a:ln w="25400" cap="flat">
              <a:solidFill>
                <a:srgbClr val="6C718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3550810" y="2949020"/>
              <a:ext cx="215393" cy="1"/>
            </a:xfrm>
            <a:prstGeom prst="line">
              <a:avLst/>
            </a:prstGeom>
            <a:noFill/>
            <a:ln w="25400" cap="flat">
              <a:solidFill>
                <a:srgbClr val="525565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 flipV="1">
              <a:off x="3567354" y="2611023"/>
              <a:ext cx="1" cy="345849"/>
            </a:xfrm>
            <a:prstGeom prst="line">
              <a:avLst/>
            </a:prstGeom>
            <a:noFill/>
            <a:ln w="25400" cap="flat">
              <a:solidFill>
                <a:srgbClr val="52556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2036951" y="3584037"/>
              <a:ext cx="1" cy="301934"/>
            </a:xfrm>
            <a:prstGeom prst="line">
              <a:avLst/>
            </a:prstGeom>
            <a:noFill/>
            <a:ln w="25400" cap="flat">
              <a:solidFill>
                <a:srgbClr val="6C7184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 flipV="1">
              <a:off x="699131" y="1111459"/>
              <a:ext cx="1" cy="345850"/>
            </a:xfrm>
            <a:prstGeom prst="line">
              <a:avLst/>
            </a:prstGeom>
            <a:noFill/>
            <a:ln w="25400" cap="flat">
              <a:solidFill>
                <a:srgbClr val="6C718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 flipH="1">
              <a:off x="483739" y="1127553"/>
              <a:ext cx="215393" cy="1"/>
            </a:xfrm>
            <a:prstGeom prst="line">
              <a:avLst/>
            </a:prstGeom>
            <a:noFill/>
            <a:ln w="25400" cap="flat">
              <a:solidFill>
                <a:srgbClr val="6C7184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 flipH="1">
              <a:off x="471071" y="3049512"/>
              <a:ext cx="215394" cy="1"/>
            </a:xfrm>
            <a:prstGeom prst="line">
              <a:avLst/>
            </a:prstGeom>
            <a:noFill/>
            <a:ln w="25400" cap="flat">
              <a:solidFill>
                <a:srgbClr val="525565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 flipV="1">
              <a:off x="670369" y="2703663"/>
              <a:ext cx="1" cy="345850"/>
            </a:xfrm>
            <a:prstGeom prst="line">
              <a:avLst/>
            </a:prstGeom>
            <a:noFill/>
            <a:ln w="25400" cap="flat">
              <a:solidFill>
                <a:srgbClr val="52556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</p:grpSp>
      <p:sp>
        <p:nvSpPr>
          <p:cNvPr id="867" name="Test"/>
          <p:cNvSpPr txBox="1"/>
          <p:nvPr/>
        </p:nvSpPr>
        <p:spPr>
          <a:xfrm>
            <a:off x="3680986" y="1586960"/>
            <a:ext cx="1834572" cy="45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Test</a:t>
            </a:r>
          </a:p>
        </p:txBody>
      </p:sp>
      <p:sp>
        <p:nvSpPr>
          <p:cNvPr id="868" name="Understand"/>
          <p:cNvSpPr txBox="1"/>
          <p:nvPr/>
        </p:nvSpPr>
        <p:spPr>
          <a:xfrm>
            <a:off x="6069131" y="2667397"/>
            <a:ext cx="1834571" cy="487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Understand</a:t>
            </a:r>
          </a:p>
        </p:txBody>
      </p:sp>
      <p:sp>
        <p:nvSpPr>
          <p:cNvPr id="869" name="Prioritize"/>
          <p:cNvSpPr txBox="1"/>
          <p:nvPr/>
        </p:nvSpPr>
        <p:spPr>
          <a:xfrm>
            <a:off x="6072525" y="4531695"/>
            <a:ext cx="1834572" cy="45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Prioritize</a:t>
            </a:r>
          </a:p>
        </p:txBody>
      </p:sp>
      <p:sp>
        <p:nvSpPr>
          <p:cNvPr id="870" name="Do"/>
          <p:cNvSpPr txBox="1"/>
          <p:nvPr/>
        </p:nvSpPr>
        <p:spPr>
          <a:xfrm>
            <a:off x="3587279" y="5702640"/>
            <a:ext cx="1834572" cy="444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Do</a:t>
            </a:r>
          </a:p>
        </p:txBody>
      </p:sp>
      <p:sp>
        <p:nvSpPr>
          <p:cNvPr id="871" name="Experience"/>
          <p:cNvSpPr txBox="1"/>
          <p:nvPr/>
        </p:nvSpPr>
        <p:spPr>
          <a:xfrm>
            <a:off x="1260087" y="4602602"/>
            <a:ext cx="1834572" cy="50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Experience</a:t>
            </a:r>
          </a:p>
        </p:txBody>
      </p:sp>
      <p:sp>
        <p:nvSpPr>
          <p:cNvPr id="872" name="Perceive"/>
          <p:cNvSpPr txBox="1"/>
          <p:nvPr/>
        </p:nvSpPr>
        <p:spPr>
          <a:xfrm>
            <a:off x="1494475" y="2668735"/>
            <a:ext cx="1834571" cy="48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Perceive</a:t>
            </a:r>
          </a:p>
        </p:txBody>
      </p:sp>
      <p:sp>
        <p:nvSpPr>
          <p:cNvPr id="873" name="TextBox 28"/>
          <p:cNvSpPr txBox="1"/>
          <p:nvPr/>
        </p:nvSpPr>
        <p:spPr>
          <a:xfrm>
            <a:off x="3217966" y="1307587"/>
            <a:ext cx="336418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Experimentation questions</a:t>
            </a:r>
          </a:p>
        </p:txBody>
      </p:sp>
      <p:sp>
        <p:nvSpPr>
          <p:cNvPr id="874" name="TextBox 58"/>
          <p:cNvSpPr txBox="1"/>
          <p:nvPr/>
        </p:nvSpPr>
        <p:spPr>
          <a:xfrm>
            <a:off x="3717619" y="3410527"/>
            <a:ext cx="170876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300"/>
              </a:spcBef>
              <a:defRPr cap="all" sz="2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Spiritual Change</a:t>
            </a:r>
          </a:p>
        </p:txBody>
      </p:sp>
      <p:sp>
        <p:nvSpPr>
          <p:cNvPr id="875" name="TextBox 36"/>
          <p:cNvSpPr txBox="1"/>
          <p:nvPr/>
        </p:nvSpPr>
        <p:spPr>
          <a:xfrm>
            <a:off x="354790" y="4883817"/>
            <a:ext cx="25302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Progression questions</a:t>
            </a:r>
          </a:p>
        </p:txBody>
      </p:sp>
      <p:sp>
        <p:nvSpPr>
          <p:cNvPr id="876" name="TextBox 39"/>
          <p:cNvSpPr txBox="1"/>
          <p:nvPr/>
        </p:nvSpPr>
        <p:spPr>
          <a:xfrm>
            <a:off x="3542427" y="5924657"/>
            <a:ext cx="211169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Training questions</a:t>
            </a:r>
          </a:p>
        </p:txBody>
      </p:sp>
      <p:sp>
        <p:nvSpPr>
          <p:cNvPr id="877" name="TextBox 42"/>
          <p:cNvSpPr txBox="1"/>
          <p:nvPr/>
        </p:nvSpPr>
        <p:spPr>
          <a:xfrm>
            <a:off x="6461010" y="4830818"/>
            <a:ext cx="253027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Strategy questions</a:t>
            </a:r>
          </a:p>
        </p:txBody>
      </p:sp>
      <p:sp>
        <p:nvSpPr>
          <p:cNvPr id="878" name="TextBox 57"/>
          <p:cNvSpPr txBox="1"/>
          <p:nvPr/>
        </p:nvSpPr>
        <p:spPr>
          <a:xfrm>
            <a:off x="6321310" y="2925229"/>
            <a:ext cx="253027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Capacity questions</a:t>
            </a:r>
          </a:p>
        </p:txBody>
      </p:sp>
      <p:sp>
        <p:nvSpPr>
          <p:cNvPr id="879" name="TextBox 33"/>
          <p:cNvSpPr txBox="1"/>
          <p:nvPr/>
        </p:nvSpPr>
        <p:spPr>
          <a:xfrm>
            <a:off x="1073543" y="2925229"/>
            <a:ext cx="2250976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Vision questions</a:t>
            </a:r>
          </a:p>
        </p:txBody>
      </p:sp>
      <p:sp>
        <p:nvSpPr>
          <p:cNvPr id="880" name="Perceive"/>
          <p:cNvSpPr txBox="1"/>
          <p:nvPr/>
        </p:nvSpPr>
        <p:spPr>
          <a:xfrm>
            <a:off x="1494475" y="2668735"/>
            <a:ext cx="1834571" cy="48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496C94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Perceive</a:t>
            </a:r>
          </a:p>
        </p:txBody>
      </p:sp>
      <p:sp>
        <p:nvSpPr>
          <p:cNvPr id="881" name="TextBox 33"/>
          <p:cNvSpPr txBox="1"/>
          <p:nvPr/>
        </p:nvSpPr>
        <p:spPr>
          <a:xfrm>
            <a:off x="1073543" y="2925229"/>
            <a:ext cx="2250976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Vision questions</a:t>
            </a:r>
          </a:p>
        </p:txBody>
      </p:sp>
      <p:sp>
        <p:nvSpPr>
          <p:cNvPr id="882" name="Test"/>
          <p:cNvSpPr txBox="1"/>
          <p:nvPr/>
        </p:nvSpPr>
        <p:spPr>
          <a:xfrm>
            <a:off x="3680986" y="1586960"/>
            <a:ext cx="1834572" cy="45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59924C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Test</a:t>
            </a:r>
          </a:p>
        </p:txBody>
      </p:sp>
      <p:sp>
        <p:nvSpPr>
          <p:cNvPr id="883" name="Understand"/>
          <p:cNvSpPr txBox="1"/>
          <p:nvPr/>
        </p:nvSpPr>
        <p:spPr>
          <a:xfrm>
            <a:off x="6069131" y="2667397"/>
            <a:ext cx="1834571" cy="487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59924D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Understand</a:t>
            </a:r>
          </a:p>
        </p:txBody>
      </p:sp>
      <p:sp>
        <p:nvSpPr>
          <p:cNvPr id="884" name="Do"/>
          <p:cNvSpPr txBox="1"/>
          <p:nvPr/>
        </p:nvSpPr>
        <p:spPr>
          <a:xfrm>
            <a:off x="3587279" y="5702640"/>
            <a:ext cx="1834572" cy="444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A8524F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Do</a:t>
            </a:r>
          </a:p>
        </p:txBody>
      </p:sp>
      <p:sp>
        <p:nvSpPr>
          <p:cNvPr id="885" name="Experience"/>
          <p:cNvSpPr txBox="1"/>
          <p:nvPr/>
        </p:nvSpPr>
        <p:spPr>
          <a:xfrm>
            <a:off x="1260087" y="4602602"/>
            <a:ext cx="1834572" cy="50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496C94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Experience</a:t>
            </a:r>
          </a:p>
        </p:txBody>
      </p:sp>
      <p:sp>
        <p:nvSpPr>
          <p:cNvPr id="886" name="TextBox 28"/>
          <p:cNvSpPr txBox="1"/>
          <p:nvPr/>
        </p:nvSpPr>
        <p:spPr>
          <a:xfrm>
            <a:off x="3217966" y="1307587"/>
            <a:ext cx="336418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Experimentation questions</a:t>
            </a:r>
          </a:p>
        </p:txBody>
      </p:sp>
      <p:sp>
        <p:nvSpPr>
          <p:cNvPr id="887" name="TextBox 57"/>
          <p:cNvSpPr txBox="1"/>
          <p:nvPr/>
        </p:nvSpPr>
        <p:spPr>
          <a:xfrm>
            <a:off x="6321310" y="2925229"/>
            <a:ext cx="253027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Capacity questions</a:t>
            </a:r>
          </a:p>
        </p:txBody>
      </p:sp>
      <p:sp>
        <p:nvSpPr>
          <p:cNvPr id="888" name="Prioritize"/>
          <p:cNvSpPr txBox="1"/>
          <p:nvPr/>
        </p:nvSpPr>
        <p:spPr>
          <a:xfrm>
            <a:off x="6072525" y="4531695"/>
            <a:ext cx="1834572" cy="45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A8524F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Prioritize</a:t>
            </a:r>
          </a:p>
        </p:txBody>
      </p:sp>
      <p:sp>
        <p:nvSpPr>
          <p:cNvPr id="889" name="TextBox 42"/>
          <p:cNvSpPr txBox="1"/>
          <p:nvPr/>
        </p:nvSpPr>
        <p:spPr>
          <a:xfrm>
            <a:off x="6461010" y="4830818"/>
            <a:ext cx="253027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Strategy questions</a:t>
            </a:r>
          </a:p>
        </p:txBody>
      </p:sp>
      <p:sp>
        <p:nvSpPr>
          <p:cNvPr id="890" name="TextBox 39"/>
          <p:cNvSpPr txBox="1"/>
          <p:nvPr/>
        </p:nvSpPr>
        <p:spPr>
          <a:xfrm>
            <a:off x="3542427" y="5924657"/>
            <a:ext cx="211169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Training questions</a:t>
            </a:r>
          </a:p>
        </p:txBody>
      </p:sp>
      <p:sp>
        <p:nvSpPr>
          <p:cNvPr id="891" name="TextBox 36"/>
          <p:cNvSpPr txBox="1"/>
          <p:nvPr/>
        </p:nvSpPr>
        <p:spPr>
          <a:xfrm>
            <a:off x="354790" y="4883817"/>
            <a:ext cx="25302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Progression questions</a:t>
            </a:r>
          </a:p>
        </p:txBody>
      </p:sp>
      <p:sp>
        <p:nvSpPr>
          <p:cNvPr id="892" name="Spiritual Change Talk"/>
          <p:cNvSpPr txBox="1"/>
          <p:nvPr>
            <p:ph type="ctrTitle"/>
          </p:nvPr>
        </p:nvSpPr>
        <p:spPr>
          <a:xfrm>
            <a:off x="798862" y="254000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Spiritual Change Talk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Class="exit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6" dur="1250" fill="hold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25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25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Class="exit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5" dur="1250" fill="hold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125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Class="exit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5" dur="1250" fill="hold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125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Class="entr" nodeType="after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xit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80" dur="1250" fill="hold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125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Class="entr" nodeType="afterEffect" presetSubtype="16" presetID="23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xit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0" dur="1250" fill="hold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"/>
                            </p:stCondLst>
                            <p:childTnLst>
                              <p:par>
                                <p:cTn id="103" presetClass="entr" nodeType="afterEffect" presetSubtype="16" presetID="23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click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1" dur="125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13" presetClass="entr" nodeType="afterEffect" presetSubtype="16" presetID="23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xit" nodeType="click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0" dur="1250" fill="hold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Class="entr" nodeType="afterEffect" presetSubtype="16" presetID="23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5" grpId="22"/>
      <p:bldP build="whole" bldLvl="1" animBg="1" rev="0" advAuto="0" spid="885" grpId="24"/>
      <p:bldP build="whole" bldLvl="1" animBg="1" rev="0" advAuto="0" spid="891" grpId="25"/>
      <p:bldP build="whole" bldLvl="1" animBg="1" rev="0" advAuto="0" spid="873" grpId="7"/>
      <p:bldP build="whole" bldLvl="1" animBg="1" rev="0" advAuto="0" spid="876" grpId="19"/>
      <p:bldP build="whole" bldLvl="1" animBg="1" rev="0" advAuto="0" spid="875" grpId="23"/>
      <p:bldP build="whole" bldLvl="1" animBg="1" rev="0" advAuto="0" spid="886" grpId="8"/>
      <p:bldP build="whole" bldLvl="1" animBg="1" rev="0" advAuto="0" spid="888" grpId="14"/>
      <p:bldP build="whole" bldLvl="1" animBg="1" rev="0" advAuto="0" spid="887" grpId="12"/>
      <p:bldP build="whole" bldLvl="1" animBg="1" rev="0" advAuto="0" spid="888" grpId="16"/>
      <p:bldP build="whole" bldLvl="1" animBg="1" rev="0" advAuto="0" spid="889" grpId="17"/>
      <p:bldP build="whole" bldLvl="1" animBg="1" rev="0" advAuto="0" spid="881" grpId="4"/>
      <p:bldP build="whole" bldLvl="1" animBg="1" rev="0" advAuto="0" spid="877" grpId="15"/>
      <p:bldP build="whole" bldLvl="1" animBg="1" rev="0" advAuto="0" spid="883" grpId="10"/>
      <p:bldP build="whole" bldLvl="1" animBg="1" rev="0" advAuto="0" spid="879" grpId="3"/>
      <p:bldP build="whole" bldLvl="1" animBg="1" rev="0" advAuto="0" spid="880" grpId="2"/>
      <p:bldP build="whole" bldLvl="1" animBg="1" rev="0" advAuto="0" spid="883" grpId="13"/>
      <p:bldP build="whole" bldLvl="1" animBg="1" rev="0" advAuto="0" spid="882" grpId="6"/>
      <p:bldP build="whole" bldLvl="1" animBg="1" rev="0" advAuto="0" spid="880" grpId="5"/>
      <p:bldP build="whole" bldLvl="1" animBg="1" rev="0" advAuto="0" spid="884" grpId="18"/>
      <p:bldP build="whole" bldLvl="1" animBg="1" rev="0" advAuto="0" spid="874" grpId="1"/>
      <p:bldP build="whole" bldLvl="1" animBg="1" rev="0" advAuto="0" spid="884" grpId="20"/>
      <p:bldP build="whole" bldLvl="1" animBg="1" rev="0" advAuto="0" spid="882" grpId="9"/>
      <p:bldP build="whole" bldLvl="1" animBg="1" rev="0" advAuto="0" spid="890" grpId="21"/>
      <p:bldP build="whole" bldLvl="1" animBg="1" rev="0" advAuto="0" spid="878" grpId="1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Rectangle"/>
          <p:cNvSpPr/>
          <p:nvPr/>
        </p:nvSpPr>
        <p:spPr>
          <a:xfrm>
            <a:off x="4933546" y="5340196"/>
            <a:ext cx="4278829" cy="1089026"/>
          </a:xfrm>
          <a:prstGeom prst="rect">
            <a:avLst/>
          </a:prstGeom>
          <a:solidFill>
            <a:srgbClr val="D5D4A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910" name="Group"/>
          <p:cNvGrpSpPr/>
          <p:nvPr/>
        </p:nvGrpSpPr>
        <p:grpSpPr>
          <a:xfrm>
            <a:off x="737574" y="5156409"/>
            <a:ext cx="2343182" cy="2334853"/>
            <a:chOff x="0" y="0"/>
            <a:chExt cx="2343181" cy="2334851"/>
          </a:xfrm>
        </p:grpSpPr>
        <p:grpSp>
          <p:nvGrpSpPr>
            <p:cNvPr id="908" name="Group"/>
            <p:cNvGrpSpPr/>
            <p:nvPr/>
          </p:nvGrpSpPr>
          <p:grpSpPr>
            <a:xfrm>
              <a:off x="0" y="0"/>
              <a:ext cx="2334852" cy="2334852"/>
              <a:chOff x="0" y="0"/>
              <a:chExt cx="2334851" cy="2334851"/>
            </a:xfrm>
          </p:grpSpPr>
          <p:sp>
            <p:nvSpPr>
              <p:cNvPr id="895" name="Circle"/>
              <p:cNvSpPr/>
              <p:nvPr/>
            </p:nvSpPr>
            <p:spPr>
              <a:xfrm>
                <a:off x="190500" y="200308"/>
                <a:ext cx="1944043" cy="1944044"/>
              </a:xfrm>
              <a:prstGeom prst="ellipse">
                <a:avLst/>
              </a:prstGeom>
              <a:solidFill>
                <a:srgbClr val="EFEF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sp>
            <p:nvSpPr>
              <p:cNvPr id="896" name="Circle"/>
              <p:cNvSpPr/>
              <p:nvPr/>
            </p:nvSpPr>
            <p:spPr>
              <a:xfrm>
                <a:off x="495300" y="409802"/>
                <a:ext cx="1378950" cy="1378950"/>
              </a:xfrm>
              <a:prstGeom prst="ellipse">
                <a:avLst/>
              </a:prstGeom>
              <a:noFill/>
              <a:ln w="635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sp>
            <p:nvSpPr>
              <p:cNvPr id="897" name="Circle"/>
              <p:cNvSpPr/>
              <p:nvPr/>
            </p:nvSpPr>
            <p:spPr>
              <a:xfrm>
                <a:off x="0" y="0"/>
                <a:ext cx="2334852" cy="2334852"/>
              </a:xfrm>
              <a:prstGeom prst="ellipse">
                <a:avLst/>
              </a:prstGeom>
              <a:noFill/>
              <a:ln w="25400" cap="flat">
                <a:solidFill>
                  <a:srgbClr val="DDDDD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grpSp>
            <p:nvGrpSpPr>
              <p:cNvPr id="907" name="Group"/>
              <p:cNvGrpSpPr/>
              <p:nvPr/>
            </p:nvGrpSpPr>
            <p:grpSpPr>
              <a:xfrm>
                <a:off x="190394" y="128623"/>
                <a:ext cx="1971177" cy="1303339"/>
                <a:chOff x="0" y="0"/>
                <a:chExt cx="1971176" cy="1303337"/>
              </a:xfrm>
            </p:grpSpPr>
            <p:sp>
              <p:nvSpPr>
                <p:cNvPr id="898" name="Shape"/>
                <p:cNvSpPr/>
                <p:nvPr/>
              </p:nvSpPr>
              <p:spPr>
                <a:xfrm>
                  <a:off x="-1" y="946546"/>
                  <a:ext cx="129960" cy="3567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282" y="0"/>
                      </a:moveTo>
                      <a:cubicBezTo>
                        <a:pt x="-854" y="7266"/>
                        <a:pt x="1436" y="14568"/>
                        <a:pt x="7251" y="21576"/>
                      </a:cubicBezTo>
                      <a:lnTo>
                        <a:pt x="20746" y="21600"/>
                      </a:lnTo>
                      <a:cubicBezTo>
                        <a:pt x="14869" y="15162"/>
                        <a:pt x="11910" y="8416"/>
                        <a:pt x="12510" y="1682"/>
                      </a:cubicBez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rgbClr val="F6C64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C40E"/>
                      </a:solidFill>
                    </a:defRPr>
                  </a:pPr>
                </a:p>
              </p:txBody>
            </p:sp>
            <p:sp>
              <p:nvSpPr>
                <p:cNvPr id="899" name="Shape"/>
                <p:cNvSpPr/>
                <p:nvPr/>
              </p:nvSpPr>
              <p:spPr>
                <a:xfrm>
                  <a:off x="973" y="547687"/>
                  <a:ext cx="163911" cy="416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32" y="0"/>
                      </a:moveTo>
                      <a:cubicBezTo>
                        <a:pt x="5226" y="6346"/>
                        <a:pt x="894" y="13193"/>
                        <a:pt x="0" y="20117"/>
                      </a:cubicBezTo>
                      <a:lnTo>
                        <a:pt x="10251" y="21600"/>
                      </a:lnTo>
                      <a:cubicBezTo>
                        <a:pt x="10642" y="15137"/>
                        <a:pt x="14497" y="8730"/>
                        <a:pt x="21600" y="2759"/>
                      </a:cubicBezTo>
                      <a:lnTo>
                        <a:pt x="13232" y="0"/>
                      </a:lnTo>
                      <a:close/>
                    </a:path>
                  </a:pathLst>
                </a:custGeom>
                <a:solidFill>
                  <a:srgbClr val="F67B5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C40E"/>
                      </a:solidFill>
                    </a:defRPr>
                  </a:pPr>
                </a:p>
              </p:txBody>
            </p:sp>
            <p:sp>
              <p:nvSpPr>
                <p:cNvPr id="900" name="Shape"/>
                <p:cNvSpPr/>
                <p:nvPr/>
              </p:nvSpPr>
              <p:spPr>
                <a:xfrm>
                  <a:off x="105352" y="211137"/>
                  <a:ext cx="309960" cy="380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834" y="0"/>
                      </a:moveTo>
                      <a:cubicBezTo>
                        <a:pt x="16690" y="1373"/>
                        <a:pt x="14617" y="2804"/>
                        <a:pt x="12639" y="4415"/>
                      </a:cubicBezTo>
                      <a:cubicBezTo>
                        <a:pt x="7407" y="8675"/>
                        <a:pt x="3187" y="13470"/>
                        <a:pt x="0" y="18559"/>
                      </a:cubicBezTo>
                      <a:lnTo>
                        <a:pt x="4425" y="21600"/>
                      </a:lnTo>
                      <a:cubicBezTo>
                        <a:pt x="7429" y="16524"/>
                        <a:pt x="11425" y="11733"/>
                        <a:pt x="16594" y="7523"/>
                      </a:cubicBezTo>
                      <a:cubicBezTo>
                        <a:pt x="18206" y="6210"/>
                        <a:pt x="19865" y="4993"/>
                        <a:pt x="21600" y="3852"/>
                      </a:cubicBezTo>
                      <a:lnTo>
                        <a:pt x="18834" y="0"/>
                      </a:lnTo>
                      <a:close/>
                    </a:path>
                  </a:pathLst>
                </a:custGeom>
                <a:solidFill>
                  <a:srgbClr val="D9442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C40E"/>
                      </a:solidFill>
                    </a:defRPr>
                  </a:pPr>
                </a:p>
              </p:txBody>
            </p:sp>
            <p:sp>
              <p:nvSpPr>
                <p:cNvPr id="901" name="Shape"/>
                <p:cNvSpPr/>
                <p:nvPr/>
              </p:nvSpPr>
              <p:spPr>
                <a:xfrm>
                  <a:off x="387133" y="20240"/>
                  <a:ext cx="413941" cy="250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875" y="0"/>
                      </a:moveTo>
                      <a:cubicBezTo>
                        <a:pt x="13445" y="2488"/>
                        <a:pt x="6306" y="7763"/>
                        <a:pt x="0" y="15712"/>
                      </a:cubicBezTo>
                      <a:lnTo>
                        <a:pt x="2050" y="21600"/>
                      </a:lnTo>
                      <a:cubicBezTo>
                        <a:pt x="7924" y="13999"/>
                        <a:pt x="14630" y="9018"/>
                        <a:pt x="21600" y="6641"/>
                      </a:cubicBezTo>
                      <a:lnTo>
                        <a:pt x="20875" y="0"/>
                      </a:lnTo>
                      <a:close/>
                    </a:path>
                  </a:pathLst>
                </a:custGeom>
                <a:solidFill>
                  <a:srgbClr val="6EB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2" name="Shape"/>
                <p:cNvSpPr/>
                <p:nvPr/>
              </p:nvSpPr>
              <p:spPr>
                <a:xfrm>
                  <a:off x="797502" y="0"/>
                  <a:ext cx="441722" cy="111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60" y="0"/>
                      </a:moveTo>
                      <a:cubicBezTo>
                        <a:pt x="6097" y="0"/>
                        <a:pt x="3018" y="1174"/>
                        <a:pt x="0" y="3471"/>
                      </a:cubicBezTo>
                      <a:lnTo>
                        <a:pt x="640" y="18437"/>
                      </a:lnTo>
                      <a:cubicBezTo>
                        <a:pt x="3467" y="16245"/>
                        <a:pt x="6349" y="15120"/>
                        <a:pt x="9218" y="15120"/>
                      </a:cubicBezTo>
                      <a:cubicBezTo>
                        <a:pt x="13177" y="15120"/>
                        <a:pt x="17114" y="17426"/>
                        <a:pt x="20960" y="21600"/>
                      </a:cubicBezTo>
                      <a:lnTo>
                        <a:pt x="21600" y="6711"/>
                      </a:lnTo>
                      <a:cubicBezTo>
                        <a:pt x="17522" y="2411"/>
                        <a:pt x="13351" y="0"/>
                        <a:pt x="9160" y="0"/>
                      </a:cubicBezTo>
                      <a:close/>
                    </a:path>
                  </a:pathLst>
                </a:custGeom>
                <a:solidFill>
                  <a:srgbClr val="5678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3" name="Shape"/>
                <p:cNvSpPr/>
                <p:nvPr/>
              </p:nvSpPr>
              <p:spPr>
                <a:xfrm>
                  <a:off x="1240414" y="38100"/>
                  <a:ext cx="393304" cy="2746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" y="0"/>
                      </a:moveTo>
                      <a:lnTo>
                        <a:pt x="0" y="6024"/>
                      </a:lnTo>
                      <a:cubicBezTo>
                        <a:pt x="7031" y="8951"/>
                        <a:pt x="13693" y="14156"/>
                        <a:pt x="19442" y="21600"/>
                      </a:cubicBezTo>
                      <a:lnTo>
                        <a:pt x="21600" y="16231"/>
                      </a:lnTo>
                      <a:cubicBezTo>
                        <a:pt x="15399" y="8469"/>
                        <a:pt x="8274" y="3036"/>
                        <a:pt x="763" y="0"/>
                      </a:cubicBezTo>
                      <a:close/>
                    </a:path>
                  </a:pathLst>
                </a:custGeom>
                <a:solidFill>
                  <a:srgbClr val="4DA2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4" name="Shape"/>
                <p:cNvSpPr/>
                <p:nvPr/>
              </p:nvSpPr>
              <p:spPr>
                <a:xfrm>
                  <a:off x="1604745" y="254000"/>
                  <a:ext cx="279401" cy="38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068" y="0"/>
                      </a:moveTo>
                      <a:lnTo>
                        <a:pt x="0" y="3850"/>
                      </a:lnTo>
                      <a:cubicBezTo>
                        <a:pt x="606" y="4262"/>
                        <a:pt x="1250" y="4628"/>
                        <a:pt x="1841" y="5059"/>
                      </a:cubicBezTo>
                      <a:cubicBezTo>
                        <a:pt x="8529" y="9938"/>
                        <a:pt x="13390" y="15601"/>
                        <a:pt x="16814" y="21600"/>
                      </a:cubicBezTo>
                      <a:lnTo>
                        <a:pt x="21600" y="18668"/>
                      </a:lnTo>
                      <a:cubicBezTo>
                        <a:pt x="17914" y="12635"/>
                        <a:pt x="12864" y="6923"/>
                        <a:pt x="6075" y="1970"/>
                      </a:cubicBezTo>
                      <a:cubicBezTo>
                        <a:pt x="5110" y="1265"/>
                        <a:pt x="4071" y="659"/>
                        <a:pt x="3068" y="0"/>
                      </a:cubicBezTo>
                      <a:close/>
                    </a:path>
                  </a:pathLst>
                </a:custGeom>
                <a:solidFill>
                  <a:srgbClr val="5694E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5" name="Shape"/>
                <p:cNvSpPr/>
                <p:nvPr/>
              </p:nvSpPr>
              <p:spPr>
                <a:xfrm>
                  <a:off x="1825805" y="593725"/>
                  <a:ext cx="144860" cy="394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232" y="0"/>
                      </a:moveTo>
                      <a:lnTo>
                        <a:pt x="0" y="2828"/>
                      </a:lnTo>
                      <a:cubicBezTo>
                        <a:pt x="6620" y="8841"/>
                        <a:pt x="9972" y="15208"/>
                        <a:pt x="9942" y="21600"/>
                      </a:cubicBezTo>
                      <a:lnTo>
                        <a:pt x="21600" y="20034"/>
                      </a:lnTo>
                      <a:cubicBezTo>
                        <a:pt x="21102" y="13175"/>
                        <a:pt x="16792" y="6400"/>
                        <a:pt x="9232" y="0"/>
                      </a:cubicBezTo>
                      <a:close/>
                    </a:path>
                  </a:pathLst>
                </a:custGeom>
                <a:solidFill>
                  <a:srgbClr val="335FA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6" name="Shape"/>
                <p:cNvSpPr/>
                <p:nvPr/>
              </p:nvSpPr>
              <p:spPr>
                <a:xfrm>
                  <a:off x="1835330" y="969962"/>
                  <a:ext cx="135847" cy="3333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7" h="21600" fill="norm" stroke="1" extrusionOk="0">
                      <a:moveTo>
                        <a:pt x="21319" y="0"/>
                      </a:moveTo>
                      <a:lnTo>
                        <a:pt x="8914" y="1826"/>
                      </a:lnTo>
                      <a:cubicBezTo>
                        <a:pt x="8702" y="8550"/>
                        <a:pt x="5756" y="15218"/>
                        <a:pt x="0" y="21600"/>
                      </a:cubicBezTo>
                      <a:lnTo>
                        <a:pt x="12841" y="21600"/>
                      </a:lnTo>
                      <a:cubicBezTo>
                        <a:pt x="18584" y="14600"/>
                        <a:pt x="21600" y="7309"/>
                        <a:pt x="21319" y="0"/>
                      </a:cubicBezTo>
                      <a:close/>
                    </a:path>
                  </a:pathLst>
                </a:custGeom>
                <a:solidFill>
                  <a:srgbClr val="6812E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909" name="Rectangle"/>
            <p:cNvSpPr/>
            <p:nvPr/>
          </p:nvSpPr>
          <p:spPr>
            <a:xfrm>
              <a:off x="8330" y="1416688"/>
              <a:ext cx="2334852" cy="32004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11" name="Inner Voice"/>
          <p:cNvSpPr txBox="1"/>
          <p:nvPr/>
        </p:nvSpPr>
        <p:spPr>
          <a:xfrm>
            <a:off x="1452483" y="5751358"/>
            <a:ext cx="98123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Inner Voice</a:t>
            </a:r>
          </a:p>
        </p:txBody>
      </p:sp>
      <p:sp>
        <p:nvSpPr>
          <p:cNvPr id="912" name="Shape"/>
          <p:cNvSpPr/>
          <p:nvPr/>
        </p:nvSpPr>
        <p:spPr>
          <a:xfrm>
            <a:off x="-2462855" y="4755391"/>
            <a:ext cx="1973448" cy="1397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36" h="21600" fill="norm" stroke="1" extrusionOk="0">
                <a:moveTo>
                  <a:pt x="10016" y="0"/>
                </a:moveTo>
                <a:cubicBezTo>
                  <a:pt x="7450" y="0"/>
                  <a:pt x="4886" y="1485"/>
                  <a:pt x="2928" y="4465"/>
                </a:cubicBezTo>
                <a:cubicBezTo>
                  <a:pt x="-117" y="9100"/>
                  <a:pt x="-782" y="15969"/>
                  <a:pt x="910" y="21600"/>
                </a:cubicBezTo>
                <a:lnTo>
                  <a:pt x="1522" y="20668"/>
                </a:lnTo>
                <a:cubicBezTo>
                  <a:pt x="120" y="15567"/>
                  <a:pt x="777" y="9462"/>
                  <a:pt x="3505" y="5311"/>
                </a:cubicBezTo>
                <a:cubicBezTo>
                  <a:pt x="5306" y="2570"/>
                  <a:pt x="7667" y="1202"/>
                  <a:pt x="10028" y="1202"/>
                </a:cubicBezTo>
                <a:cubicBezTo>
                  <a:pt x="12389" y="1202"/>
                  <a:pt x="14751" y="2570"/>
                  <a:pt x="16552" y="5311"/>
                </a:cubicBezTo>
                <a:cubicBezTo>
                  <a:pt x="19283" y="9468"/>
                  <a:pt x="19941" y="15587"/>
                  <a:pt x="18530" y="20692"/>
                </a:cubicBezTo>
                <a:lnTo>
                  <a:pt x="19126" y="21600"/>
                </a:lnTo>
                <a:cubicBezTo>
                  <a:pt x="20818" y="15969"/>
                  <a:pt x="20153" y="9100"/>
                  <a:pt x="17108" y="4465"/>
                </a:cubicBezTo>
                <a:cubicBezTo>
                  <a:pt x="15150" y="1485"/>
                  <a:pt x="12582" y="0"/>
                  <a:pt x="10016" y="0"/>
                </a:cubicBezTo>
                <a:close/>
              </a:path>
            </a:pathLst>
          </a:custGeom>
          <a:solidFill>
            <a:srgbClr val="F67B5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913" name="Line"/>
          <p:cNvSpPr/>
          <p:nvPr/>
        </p:nvSpPr>
        <p:spPr>
          <a:xfrm>
            <a:off x="1963382" y="4654779"/>
            <a:ext cx="1" cy="506235"/>
          </a:xfrm>
          <a:prstGeom prst="line">
            <a:avLst/>
          </a:prstGeom>
          <a:ln w="25400">
            <a:solidFill>
              <a:srgbClr val="525565"/>
            </a:solidFill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914" name="Identifying the different voices within you"/>
          <p:cNvSpPr txBox="1"/>
          <p:nvPr>
            <p:ph type="ctrTitle"/>
          </p:nvPr>
        </p:nvSpPr>
        <p:spPr>
          <a:xfrm>
            <a:off x="730240" y="395653"/>
            <a:ext cx="7472650" cy="1089026"/>
          </a:xfrm>
          <a:prstGeom prst="rect">
            <a:avLst/>
          </a:prstGeom>
        </p:spPr>
        <p:txBody>
          <a:bodyPr/>
          <a:lstStyle/>
          <a:p>
            <a:pPr/>
            <a:r>
              <a:t>Identifying the different voices within you</a:t>
            </a:r>
          </a:p>
        </p:txBody>
      </p:sp>
      <p:sp>
        <p:nvSpPr>
          <p:cNvPr id="915" name="Line"/>
          <p:cNvSpPr/>
          <p:nvPr/>
        </p:nvSpPr>
        <p:spPr>
          <a:xfrm flipH="1">
            <a:off x="2740026" y="5124854"/>
            <a:ext cx="325402" cy="387798"/>
          </a:xfrm>
          <a:prstGeom prst="line">
            <a:avLst/>
          </a:prstGeom>
          <a:ln w="25400">
            <a:solidFill>
              <a:srgbClr val="525565"/>
            </a:solidFill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916" name="Proud Voice…"/>
          <p:cNvSpPr txBox="1"/>
          <p:nvPr/>
        </p:nvSpPr>
        <p:spPr>
          <a:xfrm>
            <a:off x="1285858" y="1761317"/>
            <a:ext cx="320343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2200">
                <a:solidFill>
                  <a:srgbClr val="F67B57"/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pPr>
            <a:r>
              <a:t>Proud Voice</a:t>
            </a:r>
          </a:p>
          <a:p>
            <a:pPr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“My concepts are superior to others”</a:t>
            </a:r>
          </a:p>
        </p:txBody>
      </p:sp>
      <p:grpSp>
        <p:nvGrpSpPr>
          <p:cNvPr id="919" name="Group"/>
          <p:cNvGrpSpPr/>
          <p:nvPr/>
        </p:nvGrpSpPr>
        <p:grpSpPr>
          <a:xfrm>
            <a:off x="1299069" y="3290170"/>
            <a:ext cx="1328627" cy="1370366"/>
            <a:chOff x="34187" y="0"/>
            <a:chExt cx="1328625" cy="1370364"/>
          </a:xfrm>
        </p:grpSpPr>
        <p:sp>
          <p:nvSpPr>
            <p:cNvPr id="917" name="Polygon"/>
            <p:cNvSpPr/>
            <p:nvPr/>
          </p:nvSpPr>
          <p:spPr>
            <a:xfrm>
              <a:off x="34187" y="0"/>
              <a:ext cx="1328626" cy="1370365"/>
            </a:xfrm>
            <a:prstGeom prst="pentagon">
              <a:avLst/>
            </a:prstGeom>
            <a:solidFill>
              <a:srgbClr val="F67B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918" name="Voice 1"/>
            <p:cNvSpPr txBox="1"/>
            <p:nvPr/>
          </p:nvSpPr>
          <p:spPr>
            <a:xfrm>
              <a:off x="274976" y="478880"/>
              <a:ext cx="847049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10000"/>
                </a:lnSpc>
                <a:defRPr sz="14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Voice 1</a:t>
              </a:r>
            </a:p>
          </p:txBody>
        </p:sp>
      </p:grpSp>
      <p:grpSp>
        <p:nvGrpSpPr>
          <p:cNvPr id="922" name="Group"/>
          <p:cNvGrpSpPr/>
          <p:nvPr/>
        </p:nvGrpSpPr>
        <p:grpSpPr>
          <a:xfrm>
            <a:off x="2488044" y="3597296"/>
            <a:ext cx="1835807" cy="1851085"/>
            <a:chOff x="101943" y="17093"/>
            <a:chExt cx="1835806" cy="1851083"/>
          </a:xfrm>
        </p:grpSpPr>
        <p:sp>
          <p:nvSpPr>
            <p:cNvPr id="920" name="Polygon"/>
            <p:cNvSpPr/>
            <p:nvPr/>
          </p:nvSpPr>
          <p:spPr>
            <a:xfrm rot="1800000">
              <a:off x="355533" y="257453"/>
              <a:ext cx="1328627" cy="1370365"/>
            </a:xfrm>
            <a:prstGeom prst="pentagon">
              <a:avLst/>
            </a:prstGeom>
            <a:solidFill>
              <a:srgbClr val="FFC40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921" name="Voice 2"/>
            <p:cNvSpPr txBox="1"/>
            <p:nvPr/>
          </p:nvSpPr>
          <p:spPr>
            <a:xfrm>
              <a:off x="575339" y="752458"/>
              <a:ext cx="847049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10000"/>
                </a:lnSpc>
                <a:defRPr sz="14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Voice 2</a:t>
              </a:r>
            </a:p>
          </p:txBody>
        </p:sp>
      </p:grpSp>
      <p:sp>
        <p:nvSpPr>
          <p:cNvPr id="923" name="Empowering Voice…"/>
          <p:cNvSpPr txBox="1"/>
          <p:nvPr/>
        </p:nvSpPr>
        <p:spPr>
          <a:xfrm>
            <a:off x="4017584" y="2904437"/>
            <a:ext cx="320343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2200">
                <a:solidFill>
                  <a:srgbClr val="F6C646"/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pPr>
            <a:r>
              <a:t>Empowering Voice</a:t>
            </a:r>
          </a:p>
          <a:p>
            <a:pPr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“I am committed to empowering other people”</a:t>
            </a:r>
          </a:p>
        </p:txBody>
      </p:sp>
      <p:sp>
        <p:nvSpPr>
          <p:cNvPr id="924" name="Rectangle"/>
          <p:cNvSpPr/>
          <p:nvPr/>
        </p:nvSpPr>
        <p:spPr>
          <a:xfrm>
            <a:off x="4933546" y="4336896"/>
            <a:ext cx="4278829" cy="1089026"/>
          </a:xfrm>
          <a:prstGeom prst="rect">
            <a:avLst/>
          </a:prstGeom>
          <a:solidFill>
            <a:srgbClr val="F8F5E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25" name="TextBox 79"/>
          <p:cNvSpPr txBox="1"/>
          <p:nvPr/>
        </p:nvSpPr>
        <p:spPr>
          <a:xfrm>
            <a:off x="5462496" y="4505007"/>
            <a:ext cx="3220929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cap="all" sz="2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IDENTIFICATION</a:t>
            </a:r>
          </a:p>
          <a:p>
            <a:pPr algn="ctr">
              <a:spcBef>
                <a:spcPts val="6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This voice is part of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me</a:t>
            </a:r>
            <a:r>
              <a:t>…</a:t>
            </a:r>
          </a:p>
        </p:txBody>
      </p:sp>
      <p:sp>
        <p:nvSpPr>
          <p:cNvPr id="926" name="TextBox 80"/>
          <p:cNvSpPr txBox="1"/>
          <p:nvPr/>
        </p:nvSpPr>
        <p:spPr>
          <a:xfrm>
            <a:off x="5437096" y="5508927"/>
            <a:ext cx="3220929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…but it is only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part</a:t>
            </a:r>
            <a:r>
              <a:t> of me</a:t>
            </a:r>
          </a:p>
          <a:p>
            <a:pPr algn="ctr">
              <a:spcBef>
                <a:spcPts val="600"/>
              </a:spcBef>
              <a:defRPr cap="all" sz="2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DISIDENTIFICATION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25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25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250"/>
                                        <p:tgtEl>
                                          <p:spTgt spid="9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250"/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25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25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250"/>
                                        <p:tgtEl>
                                          <p:spTgt spid="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Class="entr" nodeType="withEffect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1250"/>
                                        <p:tgtEl>
                                          <p:spTgt spid="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250"/>
                                        <p:tgtEl>
                                          <p:spTgt spid="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Class="entr" nodeType="afterEffect" presetID="10" grpId="8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1250"/>
                                        <p:tgtEl>
                                          <p:spTgt spid="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Class="entr" nodeType="after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2000"/>
                                        <p:tgtEl>
                                          <p:spTgt spid="9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Class="entr" nodeType="withEffect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2000"/>
                                        <p:tgtEl>
                                          <p:spTgt spid="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5" dur="2000"/>
                                        <p:tgtEl>
                                          <p:spTgt spid="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9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9" dur="2000"/>
                                        <p:tgtEl>
                                          <p:spTgt spid="9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Class="entr" nodeType="withEffect" presetSubtype="0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2" dur="2000"/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6" dur="2000"/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9" grpId="4"/>
      <p:bldP build="whole" bldLvl="1" animBg="1" rev="0" advAuto="0" spid="913" grpId="3"/>
      <p:bldP build="p" bldLvl="5" animBg="1" rev="0" advAuto="0" spid="923" grpId="8"/>
      <p:bldP build="p" bldLvl="5" animBg="1" rev="0" advAuto="0" spid="926" grpId="12"/>
      <p:bldP build="whole" bldLvl="1" animBg="1" rev="0" advAuto="0" spid="924" grpId="9"/>
      <p:bldP build="whole" bldLvl="1" animBg="1" rev="0" advAuto="0" spid="894" grpId="10"/>
      <p:bldP build="p" bldLvl="5" animBg="1" rev="0" advAuto="0" spid="916" grpId="5"/>
      <p:bldP build="whole" bldLvl="1" animBg="1" rev="0" advAuto="0" spid="910" grpId="1"/>
      <p:bldP build="p" bldLvl="5" animBg="1" rev="0" advAuto="0" spid="925" grpId="11"/>
      <p:bldP build="whole" bldLvl="1" animBg="1" rev="0" advAuto="0" spid="915" grpId="6"/>
      <p:bldP build="whole" bldLvl="1" animBg="1" rev="0" advAuto="0" spid="922" grpId="7"/>
      <p:bldP build="whole" bldLvl="1" animBg="1" rev="0" advAuto="0" spid="911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roup"/>
          <p:cNvGrpSpPr/>
          <p:nvPr/>
        </p:nvGrpSpPr>
        <p:grpSpPr>
          <a:xfrm>
            <a:off x="3442674" y="4648409"/>
            <a:ext cx="2343182" cy="2334853"/>
            <a:chOff x="0" y="0"/>
            <a:chExt cx="2343181" cy="2334851"/>
          </a:xfrm>
        </p:grpSpPr>
        <p:grpSp>
          <p:nvGrpSpPr>
            <p:cNvPr id="941" name="Group"/>
            <p:cNvGrpSpPr/>
            <p:nvPr/>
          </p:nvGrpSpPr>
          <p:grpSpPr>
            <a:xfrm>
              <a:off x="0" y="0"/>
              <a:ext cx="2334852" cy="2334852"/>
              <a:chOff x="0" y="0"/>
              <a:chExt cx="2334851" cy="2334851"/>
            </a:xfrm>
          </p:grpSpPr>
          <p:sp>
            <p:nvSpPr>
              <p:cNvPr id="928" name="Circle"/>
              <p:cNvSpPr/>
              <p:nvPr/>
            </p:nvSpPr>
            <p:spPr>
              <a:xfrm>
                <a:off x="190500" y="200308"/>
                <a:ext cx="1944043" cy="1944044"/>
              </a:xfrm>
              <a:prstGeom prst="ellipse">
                <a:avLst/>
              </a:prstGeom>
              <a:solidFill>
                <a:srgbClr val="EFEF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sp>
            <p:nvSpPr>
              <p:cNvPr id="929" name="Circle"/>
              <p:cNvSpPr/>
              <p:nvPr/>
            </p:nvSpPr>
            <p:spPr>
              <a:xfrm>
                <a:off x="495300" y="409802"/>
                <a:ext cx="1378950" cy="1378950"/>
              </a:xfrm>
              <a:prstGeom prst="ellipse">
                <a:avLst/>
              </a:prstGeom>
              <a:noFill/>
              <a:ln w="635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sp>
            <p:nvSpPr>
              <p:cNvPr id="930" name="Circle"/>
              <p:cNvSpPr/>
              <p:nvPr/>
            </p:nvSpPr>
            <p:spPr>
              <a:xfrm>
                <a:off x="0" y="0"/>
                <a:ext cx="2334852" cy="2334852"/>
              </a:xfrm>
              <a:prstGeom prst="ellipse">
                <a:avLst/>
              </a:prstGeom>
              <a:noFill/>
              <a:ln w="25400" cap="flat">
                <a:solidFill>
                  <a:srgbClr val="DDDDD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grpSp>
            <p:nvGrpSpPr>
              <p:cNvPr id="940" name="Group"/>
              <p:cNvGrpSpPr/>
              <p:nvPr/>
            </p:nvGrpSpPr>
            <p:grpSpPr>
              <a:xfrm>
                <a:off x="190394" y="128623"/>
                <a:ext cx="1971177" cy="1303339"/>
                <a:chOff x="0" y="0"/>
                <a:chExt cx="1971176" cy="1303337"/>
              </a:xfrm>
            </p:grpSpPr>
            <p:sp>
              <p:nvSpPr>
                <p:cNvPr id="931" name="Shape"/>
                <p:cNvSpPr/>
                <p:nvPr/>
              </p:nvSpPr>
              <p:spPr>
                <a:xfrm>
                  <a:off x="-1" y="946546"/>
                  <a:ext cx="129960" cy="3567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282" y="0"/>
                      </a:moveTo>
                      <a:cubicBezTo>
                        <a:pt x="-854" y="7266"/>
                        <a:pt x="1436" y="14568"/>
                        <a:pt x="7251" y="21576"/>
                      </a:cubicBezTo>
                      <a:lnTo>
                        <a:pt x="20746" y="21600"/>
                      </a:lnTo>
                      <a:cubicBezTo>
                        <a:pt x="14869" y="15162"/>
                        <a:pt x="11910" y="8416"/>
                        <a:pt x="12510" y="1682"/>
                      </a:cubicBez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rgbClr val="F6C64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C40E"/>
                      </a:solidFill>
                    </a:defRPr>
                  </a:pPr>
                </a:p>
              </p:txBody>
            </p:sp>
            <p:sp>
              <p:nvSpPr>
                <p:cNvPr id="932" name="Shape"/>
                <p:cNvSpPr/>
                <p:nvPr/>
              </p:nvSpPr>
              <p:spPr>
                <a:xfrm>
                  <a:off x="973" y="547687"/>
                  <a:ext cx="163911" cy="416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32" y="0"/>
                      </a:moveTo>
                      <a:cubicBezTo>
                        <a:pt x="5226" y="6346"/>
                        <a:pt x="894" y="13193"/>
                        <a:pt x="0" y="20117"/>
                      </a:cubicBezTo>
                      <a:lnTo>
                        <a:pt x="10251" y="21600"/>
                      </a:lnTo>
                      <a:cubicBezTo>
                        <a:pt x="10642" y="15137"/>
                        <a:pt x="14497" y="8730"/>
                        <a:pt x="21600" y="2759"/>
                      </a:cubicBezTo>
                      <a:lnTo>
                        <a:pt x="13232" y="0"/>
                      </a:lnTo>
                      <a:close/>
                    </a:path>
                  </a:pathLst>
                </a:custGeom>
                <a:solidFill>
                  <a:srgbClr val="F67B5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C40E"/>
                      </a:solidFill>
                    </a:defRPr>
                  </a:pPr>
                </a:p>
              </p:txBody>
            </p:sp>
            <p:sp>
              <p:nvSpPr>
                <p:cNvPr id="933" name="Shape"/>
                <p:cNvSpPr/>
                <p:nvPr/>
              </p:nvSpPr>
              <p:spPr>
                <a:xfrm>
                  <a:off x="105352" y="211137"/>
                  <a:ext cx="309960" cy="380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834" y="0"/>
                      </a:moveTo>
                      <a:cubicBezTo>
                        <a:pt x="16690" y="1373"/>
                        <a:pt x="14617" y="2804"/>
                        <a:pt x="12639" y="4415"/>
                      </a:cubicBezTo>
                      <a:cubicBezTo>
                        <a:pt x="7407" y="8675"/>
                        <a:pt x="3187" y="13470"/>
                        <a:pt x="0" y="18559"/>
                      </a:cubicBezTo>
                      <a:lnTo>
                        <a:pt x="4425" y="21600"/>
                      </a:lnTo>
                      <a:cubicBezTo>
                        <a:pt x="7429" y="16524"/>
                        <a:pt x="11425" y="11733"/>
                        <a:pt x="16594" y="7523"/>
                      </a:cubicBezTo>
                      <a:cubicBezTo>
                        <a:pt x="18206" y="6210"/>
                        <a:pt x="19865" y="4993"/>
                        <a:pt x="21600" y="3852"/>
                      </a:cubicBezTo>
                      <a:lnTo>
                        <a:pt x="18834" y="0"/>
                      </a:lnTo>
                      <a:close/>
                    </a:path>
                  </a:pathLst>
                </a:custGeom>
                <a:solidFill>
                  <a:srgbClr val="D9442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C40E"/>
                      </a:solidFill>
                    </a:defRPr>
                  </a:pPr>
                </a:p>
              </p:txBody>
            </p:sp>
            <p:sp>
              <p:nvSpPr>
                <p:cNvPr id="934" name="Shape"/>
                <p:cNvSpPr/>
                <p:nvPr/>
              </p:nvSpPr>
              <p:spPr>
                <a:xfrm>
                  <a:off x="387133" y="20240"/>
                  <a:ext cx="413941" cy="250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875" y="0"/>
                      </a:moveTo>
                      <a:cubicBezTo>
                        <a:pt x="13445" y="2488"/>
                        <a:pt x="6306" y="7763"/>
                        <a:pt x="0" y="15712"/>
                      </a:cubicBezTo>
                      <a:lnTo>
                        <a:pt x="2050" y="21600"/>
                      </a:lnTo>
                      <a:cubicBezTo>
                        <a:pt x="7924" y="13999"/>
                        <a:pt x="14630" y="9018"/>
                        <a:pt x="21600" y="6641"/>
                      </a:cubicBezTo>
                      <a:lnTo>
                        <a:pt x="20875" y="0"/>
                      </a:lnTo>
                      <a:close/>
                    </a:path>
                  </a:pathLst>
                </a:custGeom>
                <a:solidFill>
                  <a:srgbClr val="6EB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5" name="Shape"/>
                <p:cNvSpPr/>
                <p:nvPr/>
              </p:nvSpPr>
              <p:spPr>
                <a:xfrm>
                  <a:off x="797502" y="0"/>
                  <a:ext cx="441722" cy="111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60" y="0"/>
                      </a:moveTo>
                      <a:cubicBezTo>
                        <a:pt x="6097" y="0"/>
                        <a:pt x="3018" y="1174"/>
                        <a:pt x="0" y="3471"/>
                      </a:cubicBezTo>
                      <a:lnTo>
                        <a:pt x="640" y="18437"/>
                      </a:lnTo>
                      <a:cubicBezTo>
                        <a:pt x="3467" y="16245"/>
                        <a:pt x="6349" y="15120"/>
                        <a:pt x="9218" y="15120"/>
                      </a:cubicBezTo>
                      <a:cubicBezTo>
                        <a:pt x="13177" y="15120"/>
                        <a:pt x="17114" y="17426"/>
                        <a:pt x="20960" y="21600"/>
                      </a:cubicBezTo>
                      <a:lnTo>
                        <a:pt x="21600" y="6711"/>
                      </a:lnTo>
                      <a:cubicBezTo>
                        <a:pt x="17522" y="2411"/>
                        <a:pt x="13351" y="0"/>
                        <a:pt x="9160" y="0"/>
                      </a:cubicBezTo>
                      <a:close/>
                    </a:path>
                  </a:pathLst>
                </a:custGeom>
                <a:solidFill>
                  <a:srgbClr val="5678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6" name="Shape"/>
                <p:cNvSpPr/>
                <p:nvPr/>
              </p:nvSpPr>
              <p:spPr>
                <a:xfrm>
                  <a:off x="1240414" y="38100"/>
                  <a:ext cx="393304" cy="2746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" y="0"/>
                      </a:moveTo>
                      <a:lnTo>
                        <a:pt x="0" y="6024"/>
                      </a:lnTo>
                      <a:cubicBezTo>
                        <a:pt x="7031" y="8951"/>
                        <a:pt x="13693" y="14156"/>
                        <a:pt x="19442" y="21600"/>
                      </a:cubicBezTo>
                      <a:lnTo>
                        <a:pt x="21600" y="16231"/>
                      </a:lnTo>
                      <a:cubicBezTo>
                        <a:pt x="15399" y="8469"/>
                        <a:pt x="8274" y="3036"/>
                        <a:pt x="763" y="0"/>
                      </a:cubicBezTo>
                      <a:close/>
                    </a:path>
                  </a:pathLst>
                </a:custGeom>
                <a:solidFill>
                  <a:srgbClr val="4DA2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7" name="Shape"/>
                <p:cNvSpPr/>
                <p:nvPr/>
              </p:nvSpPr>
              <p:spPr>
                <a:xfrm>
                  <a:off x="1604745" y="254000"/>
                  <a:ext cx="279401" cy="38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068" y="0"/>
                      </a:moveTo>
                      <a:lnTo>
                        <a:pt x="0" y="3850"/>
                      </a:lnTo>
                      <a:cubicBezTo>
                        <a:pt x="606" y="4262"/>
                        <a:pt x="1250" y="4628"/>
                        <a:pt x="1841" y="5059"/>
                      </a:cubicBezTo>
                      <a:cubicBezTo>
                        <a:pt x="8529" y="9938"/>
                        <a:pt x="13390" y="15601"/>
                        <a:pt x="16814" y="21600"/>
                      </a:cubicBezTo>
                      <a:lnTo>
                        <a:pt x="21600" y="18668"/>
                      </a:lnTo>
                      <a:cubicBezTo>
                        <a:pt x="17914" y="12635"/>
                        <a:pt x="12864" y="6923"/>
                        <a:pt x="6075" y="1970"/>
                      </a:cubicBezTo>
                      <a:cubicBezTo>
                        <a:pt x="5110" y="1265"/>
                        <a:pt x="4071" y="659"/>
                        <a:pt x="3068" y="0"/>
                      </a:cubicBezTo>
                      <a:close/>
                    </a:path>
                  </a:pathLst>
                </a:custGeom>
                <a:solidFill>
                  <a:srgbClr val="5694E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8" name="Shape"/>
                <p:cNvSpPr/>
                <p:nvPr/>
              </p:nvSpPr>
              <p:spPr>
                <a:xfrm>
                  <a:off x="1825805" y="593725"/>
                  <a:ext cx="144860" cy="394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232" y="0"/>
                      </a:moveTo>
                      <a:lnTo>
                        <a:pt x="0" y="2828"/>
                      </a:lnTo>
                      <a:cubicBezTo>
                        <a:pt x="6620" y="8841"/>
                        <a:pt x="9972" y="15208"/>
                        <a:pt x="9942" y="21600"/>
                      </a:cubicBezTo>
                      <a:lnTo>
                        <a:pt x="21600" y="20034"/>
                      </a:lnTo>
                      <a:cubicBezTo>
                        <a:pt x="21102" y="13175"/>
                        <a:pt x="16792" y="6400"/>
                        <a:pt x="9232" y="0"/>
                      </a:cubicBezTo>
                      <a:close/>
                    </a:path>
                  </a:pathLst>
                </a:custGeom>
                <a:solidFill>
                  <a:srgbClr val="335FA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9" name="Shape"/>
                <p:cNvSpPr/>
                <p:nvPr/>
              </p:nvSpPr>
              <p:spPr>
                <a:xfrm>
                  <a:off x="1835330" y="969962"/>
                  <a:ext cx="135847" cy="3333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7" h="21600" fill="norm" stroke="1" extrusionOk="0">
                      <a:moveTo>
                        <a:pt x="21319" y="0"/>
                      </a:moveTo>
                      <a:lnTo>
                        <a:pt x="8914" y="1826"/>
                      </a:lnTo>
                      <a:cubicBezTo>
                        <a:pt x="8702" y="8550"/>
                        <a:pt x="5756" y="15218"/>
                        <a:pt x="0" y="21600"/>
                      </a:cubicBezTo>
                      <a:lnTo>
                        <a:pt x="12841" y="21600"/>
                      </a:lnTo>
                      <a:cubicBezTo>
                        <a:pt x="18584" y="14600"/>
                        <a:pt x="21600" y="7309"/>
                        <a:pt x="21319" y="0"/>
                      </a:cubicBezTo>
                      <a:close/>
                    </a:path>
                  </a:pathLst>
                </a:custGeom>
                <a:solidFill>
                  <a:srgbClr val="6812E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942" name="Rectangle"/>
            <p:cNvSpPr/>
            <p:nvPr/>
          </p:nvSpPr>
          <p:spPr>
            <a:xfrm>
              <a:off x="8330" y="1416688"/>
              <a:ext cx="2334852" cy="782994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44" name="Inner Voice"/>
          <p:cNvSpPr txBox="1"/>
          <p:nvPr/>
        </p:nvSpPr>
        <p:spPr>
          <a:xfrm>
            <a:off x="4157583" y="5243358"/>
            <a:ext cx="98123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Inner Voice</a:t>
            </a:r>
          </a:p>
        </p:txBody>
      </p:sp>
      <p:sp>
        <p:nvSpPr>
          <p:cNvPr id="945" name="Line"/>
          <p:cNvSpPr/>
          <p:nvPr/>
        </p:nvSpPr>
        <p:spPr>
          <a:xfrm>
            <a:off x="4617682" y="4313139"/>
            <a:ext cx="1" cy="339874"/>
          </a:xfrm>
          <a:prstGeom prst="line">
            <a:avLst/>
          </a:prstGeom>
          <a:ln w="25400">
            <a:solidFill>
              <a:srgbClr val="535353"/>
            </a:solidFill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946" name="Line"/>
          <p:cNvSpPr/>
          <p:nvPr/>
        </p:nvSpPr>
        <p:spPr>
          <a:xfrm flipH="1">
            <a:off x="5129143" y="4483736"/>
            <a:ext cx="169937" cy="294340"/>
          </a:xfrm>
          <a:prstGeom prst="line">
            <a:avLst/>
          </a:prstGeom>
          <a:ln w="25400">
            <a:solidFill>
              <a:srgbClr val="535353"/>
            </a:solidFill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947" name="Line"/>
          <p:cNvSpPr/>
          <p:nvPr/>
        </p:nvSpPr>
        <p:spPr>
          <a:xfrm>
            <a:off x="3919984" y="4471149"/>
            <a:ext cx="170722" cy="295700"/>
          </a:xfrm>
          <a:prstGeom prst="line">
            <a:avLst/>
          </a:prstGeom>
          <a:ln w="25400">
            <a:solidFill>
              <a:srgbClr val="535353"/>
            </a:solidFill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948" name="Line"/>
          <p:cNvSpPr/>
          <p:nvPr/>
        </p:nvSpPr>
        <p:spPr>
          <a:xfrm>
            <a:off x="3357272" y="4984425"/>
            <a:ext cx="295829" cy="170797"/>
          </a:xfrm>
          <a:prstGeom prst="line">
            <a:avLst/>
          </a:prstGeom>
          <a:ln w="25400">
            <a:solidFill>
              <a:srgbClr val="535353"/>
            </a:solidFill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949" name="Line"/>
          <p:cNvSpPr/>
          <p:nvPr/>
        </p:nvSpPr>
        <p:spPr>
          <a:xfrm>
            <a:off x="3109062" y="5667757"/>
            <a:ext cx="356329" cy="1"/>
          </a:xfrm>
          <a:prstGeom prst="line">
            <a:avLst/>
          </a:prstGeom>
          <a:ln w="25400">
            <a:solidFill>
              <a:srgbClr val="535353"/>
            </a:solidFill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950" name="Line"/>
          <p:cNvSpPr/>
          <p:nvPr/>
        </p:nvSpPr>
        <p:spPr>
          <a:xfrm flipH="1">
            <a:off x="5761073" y="5667757"/>
            <a:ext cx="356329" cy="1"/>
          </a:xfrm>
          <a:prstGeom prst="line">
            <a:avLst/>
          </a:prstGeom>
          <a:ln w="25400">
            <a:solidFill>
              <a:srgbClr val="535353"/>
            </a:solidFill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951" name="Line"/>
          <p:cNvSpPr/>
          <p:nvPr/>
        </p:nvSpPr>
        <p:spPr>
          <a:xfrm flipH="1">
            <a:off x="5560280" y="4968155"/>
            <a:ext cx="294340" cy="169938"/>
          </a:xfrm>
          <a:prstGeom prst="line">
            <a:avLst/>
          </a:prstGeom>
          <a:ln w="25400">
            <a:solidFill>
              <a:srgbClr val="535353"/>
            </a:solidFill>
            <a:tailEnd type="oval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954" name="Group"/>
          <p:cNvGrpSpPr/>
          <p:nvPr/>
        </p:nvGrpSpPr>
        <p:grpSpPr>
          <a:xfrm>
            <a:off x="2265948" y="4008474"/>
            <a:ext cx="1368360" cy="1357067"/>
            <a:chOff x="12635" y="21886"/>
            <a:chExt cx="1368358" cy="1357065"/>
          </a:xfrm>
        </p:grpSpPr>
        <p:sp>
          <p:nvSpPr>
            <p:cNvPr id="952" name="Polygon"/>
            <p:cNvSpPr/>
            <p:nvPr/>
          </p:nvSpPr>
          <p:spPr>
            <a:xfrm rot="18000000">
              <a:off x="205741" y="193917"/>
              <a:ext cx="982148" cy="1013003"/>
            </a:xfrm>
            <a:prstGeom prst="pentagon">
              <a:avLst/>
            </a:prstGeom>
            <a:solidFill>
              <a:srgbClr val="C84F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953" name="Coach"/>
            <p:cNvSpPr txBox="1"/>
            <p:nvPr/>
          </p:nvSpPr>
          <p:spPr>
            <a:xfrm>
              <a:off x="311066" y="581310"/>
              <a:ext cx="847049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10000"/>
                </a:lnSpc>
                <a:defRPr sz="14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Coach</a:t>
              </a:r>
            </a:p>
          </p:txBody>
        </p:sp>
      </p:grpSp>
      <p:grpSp>
        <p:nvGrpSpPr>
          <p:cNvPr id="957" name="Group"/>
          <p:cNvGrpSpPr/>
          <p:nvPr/>
        </p:nvGrpSpPr>
        <p:grpSpPr>
          <a:xfrm>
            <a:off x="2094550" y="5115504"/>
            <a:ext cx="1013002" cy="982149"/>
            <a:chOff x="0" y="25271"/>
            <a:chExt cx="1013001" cy="982147"/>
          </a:xfrm>
        </p:grpSpPr>
        <p:sp>
          <p:nvSpPr>
            <p:cNvPr id="955" name="Polygon"/>
            <p:cNvSpPr/>
            <p:nvPr/>
          </p:nvSpPr>
          <p:spPr>
            <a:xfrm flipH="1" rot="16200000">
              <a:off x="15427" y="9844"/>
              <a:ext cx="982148" cy="1013003"/>
            </a:xfrm>
            <a:prstGeom prst="pentagon">
              <a:avLst/>
            </a:prstGeom>
            <a:solidFill>
              <a:srgbClr val="F6C6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956" name="Network Leader"/>
            <p:cNvSpPr txBox="1"/>
            <p:nvPr/>
          </p:nvSpPr>
          <p:spPr>
            <a:xfrm>
              <a:off x="159176" y="229325"/>
              <a:ext cx="847049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10000"/>
                </a:lnSpc>
                <a:defRPr sz="14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Network Leader</a:t>
              </a:r>
            </a:p>
          </p:txBody>
        </p:sp>
      </p:grpSp>
      <p:grpSp>
        <p:nvGrpSpPr>
          <p:cNvPr id="960" name="Group"/>
          <p:cNvGrpSpPr/>
          <p:nvPr/>
        </p:nvGrpSpPr>
        <p:grpSpPr>
          <a:xfrm>
            <a:off x="2978417" y="3353984"/>
            <a:ext cx="1357067" cy="1368360"/>
            <a:chOff x="21885" y="12635"/>
            <a:chExt cx="1357065" cy="1368358"/>
          </a:xfrm>
        </p:grpSpPr>
        <p:sp>
          <p:nvSpPr>
            <p:cNvPr id="958" name="Polygon"/>
            <p:cNvSpPr/>
            <p:nvPr/>
          </p:nvSpPr>
          <p:spPr>
            <a:xfrm rot="19800000">
              <a:off x="209344" y="190314"/>
              <a:ext cx="982149" cy="1013003"/>
            </a:xfrm>
            <a:prstGeom prst="pentagon">
              <a:avLst/>
            </a:prstGeom>
            <a:solidFill>
              <a:srgbClr val="7EB0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959" name="“David”"/>
            <p:cNvSpPr txBox="1"/>
            <p:nvPr/>
          </p:nvSpPr>
          <p:spPr>
            <a:xfrm>
              <a:off x="89205" y="612670"/>
              <a:ext cx="1204981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10000"/>
                </a:lnSpc>
                <a:defRPr sz="14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“David”</a:t>
              </a:r>
            </a:p>
          </p:txBody>
        </p:sp>
      </p:grpSp>
      <p:grpSp>
        <p:nvGrpSpPr>
          <p:cNvPr id="963" name="Group"/>
          <p:cNvGrpSpPr/>
          <p:nvPr/>
        </p:nvGrpSpPr>
        <p:grpSpPr>
          <a:xfrm>
            <a:off x="5601056" y="4033874"/>
            <a:ext cx="1368360" cy="1357067"/>
            <a:chOff x="105253" y="21885"/>
            <a:chExt cx="1368358" cy="1357065"/>
          </a:xfrm>
        </p:grpSpPr>
        <p:sp>
          <p:nvSpPr>
            <p:cNvPr id="961" name="Polygon"/>
            <p:cNvSpPr/>
            <p:nvPr/>
          </p:nvSpPr>
          <p:spPr>
            <a:xfrm rot="3600000">
              <a:off x="298358" y="193917"/>
              <a:ext cx="982149" cy="1013003"/>
            </a:xfrm>
            <a:prstGeom prst="pentagon">
              <a:avLst/>
            </a:prstGeom>
            <a:solidFill>
              <a:srgbClr val="5694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962" name="Empower…"/>
            <p:cNvSpPr txBox="1"/>
            <p:nvPr/>
          </p:nvSpPr>
          <p:spPr>
            <a:xfrm>
              <a:off x="136467" y="455579"/>
              <a:ext cx="1204981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0000"/>
                </a:lnSpc>
                <a:defRPr sz="14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Empower</a:t>
              </a:r>
            </a:p>
            <a:p>
              <a:pPr algn="ctr">
                <a:lnSpc>
                  <a:spcPct val="110000"/>
                </a:lnSpc>
                <a:defRPr sz="14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people</a:t>
              </a:r>
            </a:p>
          </p:txBody>
        </p:sp>
      </p:grpSp>
      <p:grpSp>
        <p:nvGrpSpPr>
          <p:cNvPr id="966" name="Group"/>
          <p:cNvGrpSpPr/>
          <p:nvPr/>
        </p:nvGrpSpPr>
        <p:grpSpPr>
          <a:xfrm>
            <a:off x="4891172" y="3379385"/>
            <a:ext cx="1357066" cy="1368359"/>
            <a:chOff x="75358" y="12635"/>
            <a:chExt cx="1357065" cy="1368358"/>
          </a:xfrm>
        </p:grpSpPr>
        <p:sp>
          <p:nvSpPr>
            <p:cNvPr id="964" name="Polygon"/>
            <p:cNvSpPr/>
            <p:nvPr/>
          </p:nvSpPr>
          <p:spPr>
            <a:xfrm rot="1800000">
              <a:off x="262817" y="190314"/>
              <a:ext cx="982149" cy="1013003"/>
            </a:xfrm>
            <a:prstGeom prst="pentagon">
              <a:avLst/>
            </a:prstGeom>
            <a:solidFill>
              <a:srgbClr val="4DA2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965" name="Laid-back"/>
            <p:cNvSpPr txBox="1"/>
            <p:nvPr/>
          </p:nvSpPr>
          <p:spPr>
            <a:xfrm>
              <a:off x="135890" y="612670"/>
              <a:ext cx="1204980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10000"/>
                </a:lnSpc>
                <a:defRPr sz="14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Laid-back</a:t>
              </a:r>
            </a:p>
          </p:txBody>
        </p:sp>
      </p:grpSp>
      <p:grpSp>
        <p:nvGrpSpPr>
          <p:cNvPr id="969" name="Group"/>
          <p:cNvGrpSpPr/>
          <p:nvPr/>
        </p:nvGrpSpPr>
        <p:grpSpPr>
          <a:xfrm>
            <a:off x="5948995" y="5115504"/>
            <a:ext cx="1204981" cy="982149"/>
            <a:chOff x="0" y="25271"/>
            <a:chExt cx="1204979" cy="982147"/>
          </a:xfrm>
        </p:grpSpPr>
        <p:sp>
          <p:nvSpPr>
            <p:cNvPr id="967" name="Polygon"/>
            <p:cNvSpPr/>
            <p:nvPr/>
          </p:nvSpPr>
          <p:spPr>
            <a:xfrm rot="5400000">
              <a:off x="174916" y="9844"/>
              <a:ext cx="982148" cy="1013003"/>
            </a:xfrm>
            <a:prstGeom prst="pentagon">
              <a:avLst/>
            </a:prstGeom>
            <a:solidFill>
              <a:srgbClr val="6812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968" name="Bible student"/>
            <p:cNvSpPr txBox="1"/>
            <p:nvPr/>
          </p:nvSpPr>
          <p:spPr>
            <a:xfrm>
              <a:off x="0" y="216625"/>
              <a:ext cx="1204980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10000"/>
                </a:lnSpc>
                <a:defRPr sz="14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Bible student</a:t>
              </a:r>
            </a:p>
          </p:txBody>
        </p:sp>
      </p:grpSp>
      <p:grpSp>
        <p:nvGrpSpPr>
          <p:cNvPr id="972" name="Group"/>
          <p:cNvGrpSpPr/>
          <p:nvPr/>
        </p:nvGrpSpPr>
        <p:grpSpPr>
          <a:xfrm>
            <a:off x="4015192" y="3302870"/>
            <a:ext cx="1170872" cy="1013003"/>
            <a:chOff x="0" y="0"/>
            <a:chExt cx="1170870" cy="1013001"/>
          </a:xfrm>
        </p:grpSpPr>
        <p:sp>
          <p:nvSpPr>
            <p:cNvPr id="970" name="Polygon"/>
            <p:cNvSpPr/>
            <p:nvPr/>
          </p:nvSpPr>
          <p:spPr>
            <a:xfrm>
              <a:off x="94361" y="0"/>
              <a:ext cx="982148" cy="1013002"/>
            </a:xfrm>
            <a:prstGeom prst="pentagon">
              <a:avLst/>
            </a:prstGeom>
            <a:solidFill>
              <a:srgbClr val="5678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C40E"/>
                  </a:solidFill>
                </a:defRPr>
              </a:pPr>
            </a:p>
          </p:txBody>
        </p:sp>
        <p:sp>
          <p:nvSpPr>
            <p:cNvPr id="971" name="The anointed one"/>
            <p:cNvSpPr txBox="1"/>
            <p:nvPr/>
          </p:nvSpPr>
          <p:spPr>
            <a:xfrm>
              <a:off x="0" y="169950"/>
              <a:ext cx="1170871" cy="822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10000"/>
                </a:lnSpc>
                <a:defRPr sz="1400">
                  <a:solidFill>
                    <a:schemeClr val="accent3">
                      <a:lumOff val="44000"/>
                    </a:schemeClr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The anointed one</a:t>
              </a:r>
            </a:p>
          </p:txBody>
        </p:sp>
      </p:grpSp>
      <p:sp>
        <p:nvSpPr>
          <p:cNvPr id="973" name="Identifying the different voices within you"/>
          <p:cNvSpPr txBox="1"/>
          <p:nvPr>
            <p:ph type="ctrTitle"/>
          </p:nvPr>
        </p:nvSpPr>
        <p:spPr>
          <a:xfrm>
            <a:off x="730240" y="395653"/>
            <a:ext cx="7472650" cy="1089026"/>
          </a:xfrm>
          <a:prstGeom prst="rect">
            <a:avLst/>
          </a:prstGeom>
        </p:spPr>
        <p:txBody>
          <a:bodyPr/>
          <a:lstStyle/>
          <a:p>
            <a:pPr/>
            <a:r>
              <a:t>Identifying the different voices within you</a:t>
            </a:r>
          </a:p>
        </p:txBody>
      </p:sp>
      <p:sp>
        <p:nvSpPr>
          <p:cNvPr id="974" name="Network Leader…"/>
          <p:cNvSpPr txBox="1"/>
          <p:nvPr/>
        </p:nvSpPr>
        <p:spPr>
          <a:xfrm>
            <a:off x="266553" y="5047108"/>
            <a:ext cx="1696993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400"/>
              </a:spcBef>
              <a:defRPr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Network Leader</a:t>
            </a:r>
          </a:p>
          <a:p>
            <a:pPr algn="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“Our approach to leadership is far superior to others”</a:t>
            </a:r>
          </a:p>
        </p:txBody>
      </p:sp>
      <p:sp>
        <p:nvSpPr>
          <p:cNvPr id="975" name="Coach…"/>
          <p:cNvSpPr txBox="1"/>
          <p:nvPr/>
        </p:nvSpPr>
        <p:spPr>
          <a:xfrm>
            <a:off x="330373" y="3747298"/>
            <a:ext cx="1999560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400"/>
              </a:spcBef>
              <a:defRPr sz="1600">
                <a:solidFill>
                  <a:srgbClr val="C84F3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Coach</a:t>
            </a:r>
          </a:p>
          <a:p>
            <a:pPr algn="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“My measure of success is the maturity of my coachees”</a:t>
            </a:r>
          </a:p>
        </p:txBody>
      </p:sp>
      <p:sp>
        <p:nvSpPr>
          <p:cNvPr id="976" name="David…"/>
          <p:cNvSpPr txBox="1"/>
          <p:nvPr/>
        </p:nvSpPr>
        <p:spPr>
          <a:xfrm>
            <a:off x="1270173" y="2532419"/>
            <a:ext cx="1999560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400"/>
              </a:spcBef>
              <a:defRPr sz="1600">
                <a:solidFill>
                  <a:srgbClr val="7EB057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David</a:t>
            </a:r>
          </a:p>
          <a:p>
            <a:pPr algn="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I am proud of my own anti-status-symbols approach</a:t>
            </a:r>
          </a:p>
        </p:txBody>
      </p:sp>
      <p:sp>
        <p:nvSpPr>
          <p:cNvPr id="977" name="The anointed one…"/>
          <p:cNvSpPr txBox="1"/>
          <p:nvPr/>
        </p:nvSpPr>
        <p:spPr>
          <a:xfrm>
            <a:off x="3572220" y="2055897"/>
            <a:ext cx="1999560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1600">
                <a:solidFill>
                  <a:srgbClr val="56783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The anointed one</a:t>
            </a:r>
          </a:p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God has called me to be an international leader</a:t>
            </a:r>
          </a:p>
        </p:txBody>
      </p:sp>
      <p:sp>
        <p:nvSpPr>
          <p:cNvPr id="978" name="Laid-back…"/>
          <p:cNvSpPr txBox="1"/>
          <p:nvPr/>
        </p:nvSpPr>
        <p:spPr>
          <a:xfrm>
            <a:off x="5936732" y="2532419"/>
            <a:ext cx="1999560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600">
                <a:solidFill>
                  <a:srgbClr val="4DA29C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Laid-back</a:t>
            </a:r>
          </a:p>
          <a:p>
            <a:pPr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People are old enough to make their own decisions</a:t>
            </a:r>
          </a:p>
        </p:txBody>
      </p:sp>
      <p:sp>
        <p:nvSpPr>
          <p:cNvPr id="979" name="Empower-er…"/>
          <p:cNvSpPr txBox="1"/>
          <p:nvPr/>
        </p:nvSpPr>
        <p:spPr>
          <a:xfrm>
            <a:off x="7026972" y="3811326"/>
            <a:ext cx="1999560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600">
                <a:solidFill>
                  <a:srgbClr val="5694EE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Empower-er</a:t>
            </a:r>
          </a:p>
          <a:p>
            <a:pPr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I am committed to help others fulfill their visions</a:t>
            </a:r>
          </a:p>
        </p:txBody>
      </p:sp>
      <p:sp>
        <p:nvSpPr>
          <p:cNvPr id="980" name="Bible student…"/>
          <p:cNvSpPr txBox="1"/>
          <p:nvPr/>
        </p:nvSpPr>
        <p:spPr>
          <a:xfrm>
            <a:off x="7294754" y="5047108"/>
            <a:ext cx="1577980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600">
                <a:solidFill>
                  <a:srgbClr val="6812E9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Bible student</a:t>
            </a:r>
          </a:p>
          <a:p>
            <a:pPr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I am committed to empowering</a:t>
            </a:r>
          </a:p>
          <a:p>
            <a:pPr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other people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25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25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25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25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25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25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125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125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125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125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125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6" dur="125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1" dur="125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5" dur="125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9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0" dur="1250"/>
                                        <p:tgtEl>
                                          <p:spTgt spid="9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Class="entr" nodeType="withEffect" presetSubtype="0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3" dur="1250"/>
                                        <p:tgtEl>
                                          <p:spTgt spid="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8" dur="1250"/>
                                        <p:tgtEl>
                                          <p:spTgt spid="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nodeType="click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9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3" dur="1250"/>
                                        <p:tgtEl>
                                          <p:spTgt spid="9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Class="entr" nodeType="withEffect" presetSubtype="0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6" dur="1250"/>
                                        <p:tgtEl>
                                          <p:spTgt spid="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click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1" dur="1250"/>
                                        <p:tgtEl>
                                          <p:spTgt spid="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click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9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6" dur="1250"/>
                                        <p:tgtEl>
                                          <p:spTgt spid="9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Class="entr" nodeType="withEffect" presetSubtype="0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9" dur="1250"/>
                                        <p:tgtEl>
                                          <p:spTgt spid="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Class="entr" nodeType="click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4" dur="1250"/>
                                        <p:tgtEl>
                                          <p:spTgt spid="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9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9" dur="1250"/>
                                        <p:tgtEl>
                                          <p:spTgt spid="9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Class="entr" nodeType="withEffect" presetSubtype="0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2" dur="1250"/>
                                        <p:tgtEl>
                                          <p:spTgt spid="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7" dur="1250"/>
                                        <p:tgtEl>
                                          <p:spTgt spid="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ntr" nodeType="click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9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2" dur="1250"/>
                                        <p:tgtEl>
                                          <p:spTgt spid="9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Class="entr" nodeType="withEffect" presetSubtype="0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5" dur="1250"/>
                                        <p:tgtEl>
                                          <p:spTgt spid="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Class="entr" nodeType="click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0" dur="1250"/>
                                        <p:tgtEl>
                                          <p:spTgt spid="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Class="entr" nodeType="click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9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5" dur="1250"/>
                                        <p:tgtEl>
                                          <p:spTgt spid="9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Class="entr" nodeType="withEffect" presetSubtype="0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8" dur="1250"/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Class="entr" nodeType="click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3" dur="1250"/>
                                        <p:tgtEl>
                                          <p:spTgt spid="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Class="entr" nodeType="click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9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8" dur="1250"/>
                                        <p:tgtEl>
                                          <p:spTgt spid="9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Class="entr" nodeType="withEffect" presetSubtype="0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1" dur="1250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Class="entr" nodeType="click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6" dur="1250"/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Class="entr" nodeType="click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1" dur="1250"/>
                                        <p:tgtEl>
                                          <p:spTgt spid="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76" grpId="19"/>
      <p:bldP build="p" bldLvl="5" animBg="1" rev="0" advAuto="0" spid="975" grpId="18"/>
      <p:bldP build="p" bldLvl="5" animBg="1" rev="0" advAuto="0" spid="974" grpId="17"/>
      <p:bldP build="whole" bldLvl="1" animBg="1" rev="0" advAuto="0" spid="954" grpId="6"/>
      <p:bldP build="whole" bldLvl="1" animBg="1" rev="0" advAuto="0" spid="957" grpId="4"/>
      <p:bldP build="whole" bldLvl="1" animBg="1" rev="0" advAuto="0" spid="948" grpId="5"/>
      <p:bldP build="whole" bldLvl="1" animBg="1" rev="0" advAuto="0" spid="960" grpId="8"/>
      <p:bldP build="p" bldLvl="5" animBg="1" rev="0" advAuto="0" spid="980" grpId="23"/>
      <p:bldP build="whole" bldLvl="1" animBg="1" rev="0" advAuto="0" spid="943" grpId="1"/>
      <p:bldP build="p" bldLvl="5" animBg="1" rev="0" advAuto="0" spid="979" grpId="22"/>
      <p:bldP build="whole" bldLvl="1" animBg="1" rev="0" advAuto="0" spid="949" grpId="3"/>
      <p:bldP build="whole" bldLvl="1" animBg="1" rev="0" advAuto="0" spid="963" grpId="14"/>
      <p:bldP build="whole" bldLvl="1" animBg="1" rev="0" advAuto="0" spid="966" grpId="12"/>
      <p:bldP build="whole" bldLvl="1" animBg="1" rev="0" advAuto="0" spid="951" grpId="13"/>
      <p:bldP build="whole" bldLvl="1" animBg="1" rev="0" advAuto="0" spid="946" grpId="11"/>
      <p:bldP build="whole" bldLvl="1" animBg="1" rev="0" advAuto="0" spid="972" grpId="10"/>
      <p:bldP build="p" bldLvl="5" animBg="1" rev="0" advAuto="0" spid="978" grpId="21"/>
      <p:bldP build="whole" bldLvl="1" animBg="1" rev="0" advAuto="0" spid="969" grpId="16"/>
      <p:bldP build="whole" bldLvl="1" animBg="1" rev="0" advAuto="0" spid="950" grpId="15"/>
      <p:bldP build="p" bldLvl="5" animBg="1" rev="0" advAuto="0" spid="977" grpId="20"/>
      <p:bldP build="whole" bldLvl="1" animBg="1" rev="0" advAuto="0" spid="947" grpId="7"/>
      <p:bldP build="whole" bldLvl="1" animBg="1" rev="0" advAuto="0" spid="944" grpId="2"/>
      <p:bldP build="whole" bldLvl="1" animBg="1" rev="0" advAuto="0" spid="945" grpId="9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"/>
          <p:cNvGrpSpPr/>
          <p:nvPr/>
        </p:nvGrpSpPr>
        <p:grpSpPr>
          <a:xfrm>
            <a:off x="2094550" y="3302870"/>
            <a:ext cx="5059426" cy="3914546"/>
            <a:chOff x="0" y="0"/>
            <a:chExt cx="5059425" cy="3914545"/>
          </a:xfrm>
        </p:grpSpPr>
        <p:grpSp>
          <p:nvGrpSpPr>
            <p:cNvPr id="997" name="Group"/>
            <p:cNvGrpSpPr/>
            <p:nvPr/>
          </p:nvGrpSpPr>
          <p:grpSpPr>
            <a:xfrm>
              <a:off x="1348124" y="1345539"/>
              <a:ext cx="2343182" cy="2569007"/>
              <a:chOff x="0" y="0"/>
              <a:chExt cx="2343181" cy="2569006"/>
            </a:xfrm>
          </p:grpSpPr>
          <p:grpSp>
            <p:nvGrpSpPr>
              <p:cNvPr id="995" name="Group"/>
              <p:cNvGrpSpPr/>
              <p:nvPr/>
            </p:nvGrpSpPr>
            <p:grpSpPr>
              <a:xfrm>
                <a:off x="0" y="0"/>
                <a:ext cx="2334852" cy="2334852"/>
                <a:chOff x="0" y="0"/>
                <a:chExt cx="2334851" cy="2334851"/>
              </a:xfrm>
            </p:grpSpPr>
            <p:sp>
              <p:nvSpPr>
                <p:cNvPr id="982" name="Circle"/>
                <p:cNvSpPr/>
                <p:nvPr/>
              </p:nvSpPr>
              <p:spPr>
                <a:xfrm>
                  <a:off x="190500" y="200308"/>
                  <a:ext cx="1944043" cy="1944044"/>
                </a:xfrm>
                <a:prstGeom prst="ellipse">
                  <a:avLst/>
                </a:prstGeom>
                <a:solidFill>
                  <a:srgbClr val="EFEF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C40E"/>
                      </a:solidFill>
                    </a:defRPr>
                  </a:pPr>
                </a:p>
              </p:txBody>
            </p:sp>
            <p:sp>
              <p:nvSpPr>
                <p:cNvPr id="983" name="Circle"/>
                <p:cNvSpPr/>
                <p:nvPr/>
              </p:nvSpPr>
              <p:spPr>
                <a:xfrm>
                  <a:off x="495300" y="409802"/>
                  <a:ext cx="1378950" cy="1378950"/>
                </a:xfrm>
                <a:prstGeom prst="ellipse">
                  <a:avLst/>
                </a:prstGeom>
                <a:noFill/>
                <a:ln w="63500" cap="flat">
                  <a:solidFill>
                    <a:schemeClr val="accent3">
                      <a:lumOff val="44000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C40E"/>
                      </a:solidFill>
                    </a:defRPr>
                  </a:pPr>
                </a:p>
              </p:txBody>
            </p:sp>
            <p:sp>
              <p:nvSpPr>
                <p:cNvPr id="984" name="Circle"/>
                <p:cNvSpPr/>
                <p:nvPr/>
              </p:nvSpPr>
              <p:spPr>
                <a:xfrm>
                  <a:off x="0" y="0"/>
                  <a:ext cx="2334852" cy="2334852"/>
                </a:xfrm>
                <a:prstGeom prst="ellipse">
                  <a:avLst/>
                </a:prstGeom>
                <a:noFill/>
                <a:ln w="25400" cap="flat">
                  <a:solidFill>
                    <a:srgbClr val="DDDDDD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C40E"/>
                      </a:solidFill>
                    </a:defRPr>
                  </a:pPr>
                </a:p>
              </p:txBody>
            </p:sp>
            <p:grpSp>
              <p:nvGrpSpPr>
                <p:cNvPr id="994" name="Group"/>
                <p:cNvGrpSpPr/>
                <p:nvPr/>
              </p:nvGrpSpPr>
              <p:grpSpPr>
                <a:xfrm>
                  <a:off x="190394" y="128623"/>
                  <a:ext cx="1971177" cy="1303339"/>
                  <a:chOff x="0" y="0"/>
                  <a:chExt cx="1971176" cy="1303337"/>
                </a:xfrm>
              </p:grpSpPr>
              <p:sp>
                <p:nvSpPr>
                  <p:cNvPr id="985" name="Shape"/>
                  <p:cNvSpPr/>
                  <p:nvPr/>
                </p:nvSpPr>
                <p:spPr>
                  <a:xfrm>
                    <a:off x="-1" y="946546"/>
                    <a:ext cx="129960" cy="35679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6" h="21600" fill="norm" stroke="1" extrusionOk="0">
                        <a:moveTo>
                          <a:pt x="282" y="0"/>
                        </a:moveTo>
                        <a:cubicBezTo>
                          <a:pt x="-854" y="7266"/>
                          <a:pt x="1436" y="14568"/>
                          <a:pt x="7251" y="21576"/>
                        </a:cubicBezTo>
                        <a:lnTo>
                          <a:pt x="20746" y="21600"/>
                        </a:lnTo>
                        <a:cubicBezTo>
                          <a:pt x="14869" y="15162"/>
                          <a:pt x="11910" y="8416"/>
                          <a:pt x="12510" y="1682"/>
                        </a:cubicBez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6C64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C40E"/>
                        </a:solidFill>
                      </a:defRPr>
                    </a:pPr>
                  </a:p>
                </p:txBody>
              </p:sp>
              <p:sp>
                <p:nvSpPr>
                  <p:cNvPr id="986" name="Shape"/>
                  <p:cNvSpPr/>
                  <p:nvPr/>
                </p:nvSpPr>
                <p:spPr>
                  <a:xfrm>
                    <a:off x="973" y="547687"/>
                    <a:ext cx="163911" cy="4163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232" y="0"/>
                        </a:moveTo>
                        <a:cubicBezTo>
                          <a:pt x="5226" y="6346"/>
                          <a:pt x="894" y="13193"/>
                          <a:pt x="0" y="20117"/>
                        </a:cubicBezTo>
                        <a:lnTo>
                          <a:pt x="10251" y="21600"/>
                        </a:lnTo>
                        <a:cubicBezTo>
                          <a:pt x="10642" y="15137"/>
                          <a:pt x="14497" y="8730"/>
                          <a:pt x="21600" y="2759"/>
                        </a:cubicBezTo>
                        <a:lnTo>
                          <a:pt x="13232" y="0"/>
                        </a:lnTo>
                        <a:close/>
                      </a:path>
                    </a:pathLst>
                  </a:custGeom>
                  <a:solidFill>
                    <a:srgbClr val="F67B5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C40E"/>
                        </a:solidFill>
                      </a:defRPr>
                    </a:pPr>
                  </a:p>
                </p:txBody>
              </p:sp>
              <p:sp>
                <p:nvSpPr>
                  <p:cNvPr id="987" name="Shape"/>
                  <p:cNvSpPr/>
                  <p:nvPr/>
                </p:nvSpPr>
                <p:spPr>
                  <a:xfrm>
                    <a:off x="105352" y="211137"/>
                    <a:ext cx="309960" cy="3806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834" y="0"/>
                        </a:moveTo>
                        <a:cubicBezTo>
                          <a:pt x="16690" y="1373"/>
                          <a:pt x="14617" y="2804"/>
                          <a:pt x="12639" y="4415"/>
                        </a:cubicBezTo>
                        <a:cubicBezTo>
                          <a:pt x="7407" y="8675"/>
                          <a:pt x="3187" y="13470"/>
                          <a:pt x="0" y="18559"/>
                        </a:cubicBezTo>
                        <a:lnTo>
                          <a:pt x="4425" y="21600"/>
                        </a:lnTo>
                        <a:cubicBezTo>
                          <a:pt x="7429" y="16524"/>
                          <a:pt x="11425" y="11733"/>
                          <a:pt x="16594" y="7523"/>
                        </a:cubicBezTo>
                        <a:cubicBezTo>
                          <a:pt x="18206" y="6210"/>
                          <a:pt x="19865" y="4993"/>
                          <a:pt x="21600" y="3852"/>
                        </a:cubicBezTo>
                        <a:lnTo>
                          <a:pt x="18834" y="0"/>
                        </a:lnTo>
                        <a:close/>
                      </a:path>
                    </a:pathLst>
                  </a:custGeom>
                  <a:solidFill>
                    <a:srgbClr val="D9442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C40E"/>
                        </a:solidFill>
                      </a:defRPr>
                    </a:pPr>
                  </a:p>
                </p:txBody>
              </p:sp>
              <p:sp>
                <p:nvSpPr>
                  <p:cNvPr id="988" name="Shape"/>
                  <p:cNvSpPr/>
                  <p:nvPr/>
                </p:nvSpPr>
                <p:spPr>
                  <a:xfrm>
                    <a:off x="387133" y="20240"/>
                    <a:ext cx="413941" cy="2504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875" y="0"/>
                        </a:moveTo>
                        <a:cubicBezTo>
                          <a:pt x="13445" y="2488"/>
                          <a:pt x="6306" y="7763"/>
                          <a:pt x="0" y="15712"/>
                        </a:cubicBezTo>
                        <a:lnTo>
                          <a:pt x="2050" y="21600"/>
                        </a:lnTo>
                        <a:cubicBezTo>
                          <a:pt x="7924" y="13999"/>
                          <a:pt x="14630" y="9018"/>
                          <a:pt x="21600" y="6641"/>
                        </a:cubicBezTo>
                        <a:lnTo>
                          <a:pt x="20875" y="0"/>
                        </a:lnTo>
                        <a:close/>
                      </a:path>
                    </a:pathLst>
                  </a:custGeom>
                  <a:solidFill>
                    <a:srgbClr val="6EB24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989" name="Shape"/>
                  <p:cNvSpPr/>
                  <p:nvPr/>
                </p:nvSpPr>
                <p:spPr>
                  <a:xfrm>
                    <a:off x="797502" y="0"/>
                    <a:ext cx="441722" cy="1111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9160" y="0"/>
                        </a:moveTo>
                        <a:cubicBezTo>
                          <a:pt x="6097" y="0"/>
                          <a:pt x="3018" y="1174"/>
                          <a:pt x="0" y="3471"/>
                        </a:cubicBezTo>
                        <a:lnTo>
                          <a:pt x="640" y="18437"/>
                        </a:lnTo>
                        <a:cubicBezTo>
                          <a:pt x="3467" y="16245"/>
                          <a:pt x="6349" y="15120"/>
                          <a:pt x="9218" y="15120"/>
                        </a:cubicBezTo>
                        <a:cubicBezTo>
                          <a:pt x="13177" y="15120"/>
                          <a:pt x="17114" y="17426"/>
                          <a:pt x="20960" y="21600"/>
                        </a:cubicBezTo>
                        <a:lnTo>
                          <a:pt x="21600" y="6711"/>
                        </a:lnTo>
                        <a:cubicBezTo>
                          <a:pt x="17522" y="2411"/>
                          <a:pt x="13351" y="0"/>
                          <a:pt x="9160" y="0"/>
                        </a:cubicBezTo>
                        <a:close/>
                      </a:path>
                    </a:pathLst>
                  </a:custGeom>
                  <a:solidFill>
                    <a:srgbClr val="5678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990" name="Shape"/>
                  <p:cNvSpPr/>
                  <p:nvPr/>
                </p:nvSpPr>
                <p:spPr>
                  <a:xfrm>
                    <a:off x="1240414" y="38100"/>
                    <a:ext cx="393304" cy="27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" y="0"/>
                        </a:moveTo>
                        <a:lnTo>
                          <a:pt x="0" y="6024"/>
                        </a:lnTo>
                        <a:cubicBezTo>
                          <a:pt x="7031" y="8951"/>
                          <a:pt x="13693" y="14156"/>
                          <a:pt x="19442" y="21600"/>
                        </a:cubicBezTo>
                        <a:lnTo>
                          <a:pt x="21600" y="16231"/>
                        </a:lnTo>
                        <a:cubicBezTo>
                          <a:pt x="15399" y="8469"/>
                          <a:pt x="8274" y="3036"/>
                          <a:pt x="763" y="0"/>
                        </a:cubicBezTo>
                        <a:close/>
                      </a:path>
                    </a:pathLst>
                  </a:custGeom>
                  <a:solidFill>
                    <a:srgbClr val="4DA29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991" name="Shape"/>
                  <p:cNvSpPr/>
                  <p:nvPr/>
                </p:nvSpPr>
                <p:spPr>
                  <a:xfrm>
                    <a:off x="1604745" y="254000"/>
                    <a:ext cx="279401" cy="3829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3068" y="0"/>
                        </a:moveTo>
                        <a:lnTo>
                          <a:pt x="0" y="3850"/>
                        </a:lnTo>
                        <a:cubicBezTo>
                          <a:pt x="606" y="4262"/>
                          <a:pt x="1250" y="4628"/>
                          <a:pt x="1841" y="5059"/>
                        </a:cubicBezTo>
                        <a:cubicBezTo>
                          <a:pt x="8529" y="9938"/>
                          <a:pt x="13390" y="15601"/>
                          <a:pt x="16814" y="21600"/>
                        </a:cubicBezTo>
                        <a:lnTo>
                          <a:pt x="21600" y="18668"/>
                        </a:lnTo>
                        <a:cubicBezTo>
                          <a:pt x="17914" y="12635"/>
                          <a:pt x="12864" y="6923"/>
                          <a:pt x="6075" y="1970"/>
                        </a:cubicBezTo>
                        <a:cubicBezTo>
                          <a:pt x="5110" y="1265"/>
                          <a:pt x="4071" y="659"/>
                          <a:pt x="3068" y="0"/>
                        </a:cubicBezTo>
                        <a:close/>
                      </a:path>
                    </a:pathLst>
                  </a:custGeom>
                  <a:solidFill>
                    <a:srgbClr val="5694E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992" name="Shape"/>
                  <p:cNvSpPr/>
                  <p:nvPr/>
                </p:nvSpPr>
                <p:spPr>
                  <a:xfrm>
                    <a:off x="1825805" y="593725"/>
                    <a:ext cx="144860" cy="3940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9232" y="0"/>
                        </a:moveTo>
                        <a:lnTo>
                          <a:pt x="0" y="2828"/>
                        </a:lnTo>
                        <a:cubicBezTo>
                          <a:pt x="6620" y="8841"/>
                          <a:pt x="9972" y="15208"/>
                          <a:pt x="9942" y="21600"/>
                        </a:cubicBezTo>
                        <a:lnTo>
                          <a:pt x="21600" y="20034"/>
                        </a:lnTo>
                        <a:cubicBezTo>
                          <a:pt x="21102" y="13175"/>
                          <a:pt x="16792" y="6400"/>
                          <a:pt x="9232" y="0"/>
                        </a:cubicBezTo>
                        <a:close/>
                      </a:path>
                    </a:pathLst>
                  </a:custGeom>
                  <a:solidFill>
                    <a:srgbClr val="335FA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993" name="Shape"/>
                  <p:cNvSpPr/>
                  <p:nvPr/>
                </p:nvSpPr>
                <p:spPr>
                  <a:xfrm>
                    <a:off x="1835330" y="969962"/>
                    <a:ext cx="135847" cy="3333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7" h="21600" fill="norm" stroke="1" extrusionOk="0">
                        <a:moveTo>
                          <a:pt x="21319" y="0"/>
                        </a:moveTo>
                        <a:lnTo>
                          <a:pt x="8914" y="1826"/>
                        </a:lnTo>
                        <a:cubicBezTo>
                          <a:pt x="8702" y="8550"/>
                          <a:pt x="5756" y="15218"/>
                          <a:pt x="0" y="21600"/>
                        </a:cubicBezTo>
                        <a:lnTo>
                          <a:pt x="12841" y="21600"/>
                        </a:lnTo>
                        <a:cubicBezTo>
                          <a:pt x="18584" y="14600"/>
                          <a:pt x="21600" y="7309"/>
                          <a:pt x="21319" y="0"/>
                        </a:cubicBezTo>
                        <a:close/>
                      </a:path>
                    </a:pathLst>
                  </a:custGeom>
                  <a:solidFill>
                    <a:srgbClr val="6812E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sp>
            <p:nvSpPr>
              <p:cNvPr id="996" name="Rectangle"/>
              <p:cNvSpPr/>
              <p:nvPr/>
            </p:nvSpPr>
            <p:spPr>
              <a:xfrm>
                <a:off x="8330" y="1416688"/>
                <a:ext cx="2334852" cy="1152319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98" name="Inner Voice"/>
            <p:cNvSpPr txBox="1"/>
            <p:nvPr/>
          </p:nvSpPr>
          <p:spPr>
            <a:xfrm>
              <a:off x="2063032" y="1940488"/>
              <a:ext cx="981235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400"/>
                </a:spcBef>
                <a:defRPr sz="2000">
                  <a:solidFill>
                    <a:srgbClr val="525565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Inner Voice</a:t>
              </a:r>
            </a:p>
          </p:txBody>
        </p:sp>
        <p:sp>
          <p:nvSpPr>
            <p:cNvPr id="999" name="Line"/>
            <p:cNvSpPr/>
            <p:nvPr/>
          </p:nvSpPr>
          <p:spPr>
            <a:xfrm>
              <a:off x="2523132" y="1010269"/>
              <a:ext cx="1" cy="33987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0" name="Line"/>
            <p:cNvSpPr/>
            <p:nvPr/>
          </p:nvSpPr>
          <p:spPr>
            <a:xfrm flipH="1">
              <a:off x="3034593" y="1180865"/>
              <a:ext cx="169937" cy="29434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1" name="Line"/>
            <p:cNvSpPr/>
            <p:nvPr/>
          </p:nvSpPr>
          <p:spPr>
            <a:xfrm>
              <a:off x="1825433" y="1168279"/>
              <a:ext cx="170723" cy="295699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2" name="Line"/>
            <p:cNvSpPr/>
            <p:nvPr/>
          </p:nvSpPr>
          <p:spPr>
            <a:xfrm>
              <a:off x="1262722" y="1681554"/>
              <a:ext cx="295829" cy="170798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3" name="Line"/>
            <p:cNvSpPr/>
            <p:nvPr/>
          </p:nvSpPr>
          <p:spPr>
            <a:xfrm>
              <a:off x="1014512" y="2364886"/>
              <a:ext cx="356329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4" name="Line"/>
            <p:cNvSpPr/>
            <p:nvPr/>
          </p:nvSpPr>
          <p:spPr>
            <a:xfrm flipH="1">
              <a:off x="3666523" y="2364886"/>
              <a:ext cx="356329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5" name="Line"/>
            <p:cNvSpPr/>
            <p:nvPr/>
          </p:nvSpPr>
          <p:spPr>
            <a:xfrm flipH="1">
              <a:off x="3465730" y="1665284"/>
              <a:ext cx="294340" cy="169938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1008" name="Group"/>
            <p:cNvGrpSpPr/>
            <p:nvPr/>
          </p:nvGrpSpPr>
          <p:grpSpPr>
            <a:xfrm>
              <a:off x="171398" y="705604"/>
              <a:ext cx="1368360" cy="1357066"/>
              <a:chOff x="12635" y="21886"/>
              <a:chExt cx="1368358" cy="1357065"/>
            </a:xfrm>
          </p:grpSpPr>
          <p:sp>
            <p:nvSpPr>
              <p:cNvPr id="1006" name="Polygon"/>
              <p:cNvSpPr/>
              <p:nvPr/>
            </p:nvSpPr>
            <p:spPr>
              <a:xfrm rot="18000000">
                <a:off x="205741" y="193917"/>
                <a:ext cx="982148" cy="1013003"/>
              </a:xfrm>
              <a:prstGeom prst="pentagon">
                <a:avLst/>
              </a:prstGeom>
              <a:solidFill>
                <a:srgbClr val="C84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sp>
            <p:nvSpPr>
              <p:cNvPr id="1007" name="Coach"/>
              <p:cNvSpPr txBox="1"/>
              <p:nvPr/>
            </p:nvSpPr>
            <p:spPr>
              <a:xfrm>
                <a:off x="311066" y="581310"/>
                <a:ext cx="847049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110000"/>
                  </a:lnSpc>
                  <a:defRPr sz="1400">
                    <a:solidFill>
                      <a:schemeClr val="accent3">
                        <a:lumOff val="44000"/>
                      </a:schemeClr>
                    </a:solidFill>
                    <a:latin typeface="Mulish ExtraLight Bold"/>
                    <a:ea typeface="Mulish ExtraLight Bold"/>
                    <a:cs typeface="Mulish ExtraLight Bold"/>
                    <a:sym typeface="Mulish ExtraLight Bold"/>
                  </a:defRPr>
                </a:lvl1pPr>
              </a:lstStyle>
              <a:p>
                <a:pPr/>
                <a:r>
                  <a:t>Coach</a:t>
                </a:r>
              </a:p>
            </p:txBody>
          </p:sp>
        </p:grpSp>
        <p:grpSp>
          <p:nvGrpSpPr>
            <p:cNvPr id="1011" name="Group"/>
            <p:cNvGrpSpPr/>
            <p:nvPr/>
          </p:nvGrpSpPr>
          <p:grpSpPr>
            <a:xfrm>
              <a:off x="0" y="1812634"/>
              <a:ext cx="1013002" cy="982148"/>
              <a:chOff x="0" y="25271"/>
              <a:chExt cx="1013001" cy="982147"/>
            </a:xfrm>
          </p:grpSpPr>
          <p:sp>
            <p:nvSpPr>
              <p:cNvPr id="1009" name="Polygon"/>
              <p:cNvSpPr/>
              <p:nvPr/>
            </p:nvSpPr>
            <p:spPr>
              <a:xfrm flipH="1" rot="16200000">
                <a:off x="15427" y="9844"/>
                <a:ext cx="982148" cy="1013003"/>
              </a:xfrm>
              <a:prstGeom prst="pentagon">
                <a:avLst/>
              </a:prstGeom>
              <a:solidFill>
                <a:srgbClr val="F6C6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sp>
            <p:nvSpPr>
              <p:cNvPr id="1010" name="Network Leader"/>
              <p:cNvSpPr txBox="1"/>
              <p:nvPr/>
            </p:nvSpPr>
            <p:spPr>
              <a:xfrm>
                <a:off x="159176" y="229325"/>
                <a:ext cx="847049" cy="571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110000"/>
                  </a:lnSpc>
                  <a:defRPr sz="1400">
                    <a:solidFill>
                      <a:schemeClr val="accent3">
                        <a:lumOff val="44000"/>
                      </a:schemeClr>
                    </a:solidFill>
                    <a:latin typeface="Mulish ExtraLight Bold"/>
                    <a:ea typeface="Mulish ExtraLight Bold"/>
                    <a:cs typeface="Mulish ExtraLight Bold"/>
                    <a:sym typeface="Mulish ExtraLight Bold"/>
                  </a:defRPr>
                </a:lvl1pPr>
              </a:lstStyle>
              <a:p>
                <a:pPr/>
                <a:r>
                  <a:t>Network Leader</a:t>
                </a:r>
              </a:p>
            </p:txBody>
          </p:sp>
        </p:grpSp>
        <p:grpSp>
          <p:nvGrpSpPr>
            <p:cNvPr id="1014" name="Group"/>
            <p:cNvGrpSpPr/>
            <p:nvPr/>
          </p:nvGrpSpPr>
          <p:grpSpPr>
            <a:xfrm>
              <a:off x="883867" y="51114"/>
              <a:ext cx="1357067" cy="1368360"/>
              <a:chOff x="21885" y="12635"/>
              <a:chExt cx="1357065" cy="1368358"/>
            </a:xfrm>
          </p:grpSpPr>
          <p:sp>
            <p:nvSpPr>
              <p:cNvPr id="1012" name="Polygon"/>
              <p:cNvSpPr/>
              <p:nvPr/>
            </p:nvSpPr>
            <p:spPr>
              <a:xfrm rot="19800000">
                <a:off x="209344" y="190314"/>
                <a:ext cx="982149" cy="1013003"/>
              </a:xfrm>
              <a:prstGeom prst="pentagon">
                <a:avLst/>
              </a:prstGeom>
              <a:solidFill>
                <a:srgbClr val="7EB0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sp>
            <p:nvSpPr>
              <p:cNvPr id="1013" name="“David”"/>
              <p:cNvSpPr txBox="1"/>
              <p:nvPr/>
            </p:nvSpPr>
            <p:spPr>
              <a:xfrm>
                <a:off x="89205" y="612670"/>
                <a:ext cx="1204981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110000"/>
                  </a:lnSpc>
                  <a:defRPr sz="1400">
                    <a:solidFill>
                      <a:schemeClr val="accent3">
                        <a:lumOff val="44000"/>
                      </a:schemeClr>
                    </a:solidFill>
                    <a:latin typeface="Mulish ExtraLight Bold"/>
                    <a:ea typeface="Mulish ExtraLight Bold"/>
                    <a:cs typeface="Mulish ExtraLight Bold"/>
                    <a:sym typeface="Mulish ExtraLight Bold"/>
                  </a:defRPr>
                </a:lvl1pPr>
              </a:lstStyle>
              <a:p>
                <a:pPr/>
                <a:r>
                  <a:t>“David”</a:t>
                </a:r>
              </a:p>
            </p:txBody>
          </p:sp>
        </p:grpSp>
        <p:grpSp>
          <p:nvGrpSpPr>
            <p:cNvPr id="1017" name="Group"/>
            <p:cNvGrpSpPr/>
            <p:nvPr/>
          </p:nvGrpSpPr>
          <p:grpSpPr>
            <a:xfrm>
              <a:off x="3506506" y="731004"/>
              <a:ext cx="1368360" cy="1357066"/>
              <a:chOff x="105253" y="21885"/>
              <a:chExt cx="1368358" cy="1357065"/>
            </a:xfrm>
          </p:grpSpPr>
          <p:sp>
            <p:nvSpPr>
              <p:cNvPr id="1015" name="Polygon"/>
              <p:cNvSpPr/>
              <p:nvPr/>
            </p:nvSpPr>
            <p:spPr>
              <a:xfrm rot="3600000">
                <a:off x="298358" y="193917"/>
                <a:ext cx="982149" cy="1013003"/>
              </a:xfrm>
              <a:prstGeom prst="pentagon">
                <a:avLst/>
              </a:prstGeom>
              <a:solidFill>
                <a:srgbClr val="5694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sp>
            <p:nvSpPr>
              <p:cNvPr id="1016" name="Empower…"/>
              <p:cNvSpPr txBox="1"/>
              <p:nvPr/>
            </p:nvSpPr>
            <p:spPr>
              <a:xfrm>
                <a:off x="136467" y="455579"/>
                <a:ext cx="1204981" cy="571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lnSpc>
                    <a:spcPct val="110000"/>
                  </a:lnSpc>
                  <a:defRPr sz="1400">
                    <a:solidFill>
                      <a:schemeClr val="accent3">
                        <a:lumOff val="44000"/>
                      </a:schemeClr>
                    </a:solidFill>
                    <a:latin typeface="Mulish ExtraLight Bold"/>
                    <a:ea typeface="Mulish ExtraLight Bold"/>
                    <a:cs typeface="Mulish ExtraLight Bold"/>
                    <a:sym typeface="Mulish ExtraLight Bold"/>
                  </a:defRPr>
                </a:pPr>
                <a:r>
                  <a:t>Empower</a:t>
                </a:r>
              </a:p>
              <a:p>
                <a:pPr algn="ctr">
                  <a:lnSpc>
                    <a:spcPct val="110000"/>
                  </a:lnSpc>
                  <a:defRPr sz="1400">
                    <a:solidFill>
                      <a:schemeClr val="accent3">
                        <a:lumOff val="44000"/>
                      </a:schemeClr>
                    </a:solidFill>
                    <a:latin typeface="Mulish ExtraLight Bold"/>
                    <a:ea typeface="Mulish ExtraLight Bold"/>
                    <a:cs typeface="Mulish ExtraLight Bold"/>
                    <a:sym typeface="Mulish ExtraLight Bold"/>
                  </a:defRPr>
                </a:pPr>
                <a:r>
                  <a:t>people</a:t>
                </a:r>
              </a:p>
            </p:txBody>
          </p:sp>
        </p:grpSp>
        <p:grpSp>
          <p:nvGrpSpPr>
            <p:cNvPr id="1020" name="Group"/>
            <p:cNvGrpSpPr/>
            <p:nvPr/>
          </p:nvGrpSpPr>
          <p:grpSpPr>
            <a:xfrm>
              <a:off x="2796622" y="76514"/>
              <a:ext cx="1357066" cy="1368360"/>
              <a:chOff x="75358" y="12635"/>
              <a:chExt cx="1357065" cy="1368358"/>
            </a:xfrm>
          </p:grpSpPr>
          <p:sp>
            <p:nvSpPr>
              <p:cNvPr id="1018" name="Polygon"/>
              <p:cNvSpPr/>
              <p:nvPr/>
            </p:nvSpPr>
            <p:spPr>
              <a:xfrm rot="1800000">
                <a:off x="262817" y="190314"/>
                <a:ext cx="982149" cy="1013003"/>
              </a:xfrm>
              <a:prstGeom prst="pentagon">
                <a:avLst/>
              </a:prstGeom>
              <a:solidFill>
                <a:srgbClr val="4DA2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sp>
            <p:nvSpPr>
              <p:cNvPr id="1019" name="Laid-back"/>
              <p:cNvSpPr txBox="1"/>
              <p:nvPr/>
            </p:nvSpPr>
            <p:spPr>
              <a:xfrm>
                <a:off x="135890" y="612670"/>
                <a:ext cx="1204980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110000"/>
                  </a:lnSpc>
                  <a:defRPr sz="1400">
                    <a:solidFill>
                      <a:schemeClr val="accent3">
                        <a:lumOff val="44000"/>
                      </a:schemeClr>
                    </a:solidFill>
                    <a:latin typeface="Mulish ExtraLight Bold"/>
                    <a:ea typeface="Mulish ExtraLight Bold"/>
                    <a:cs typeface="Mulish ExtraLight Bold"/>
                    <a:sym typeface="Mulish ExtraLight Bold"/>
                  </a:defRPr>
                </a:lvl1pPr>
              </a:lstStyle>
              <a:p>
                <a:pPr/>
                <a:r>
                  <a:t>Laid-back</a:t>
                </a:r>
              </a:p>
            </p:txBody>
          </p:sp>
        </p:grpSp>
        <p:grpSp>
          <p:nvGrpSpPr>
            <p:cNvPr id="1023" name="Group"/>
            <p:cNvGrpSpPr/>
            <p:nvPr/>
          </p:nvGrpSpPr>
          <p:grpSpPr>
            <a:xfrm>
              <a:off x="3854445" y="1812634"/>
              <a:ext cx="1204981" cy="982148"/>
              <a:chOff x="0" y="25271"/>
              <a:chExt cx="1204979" cy="982147"/>
            </a:xfrm>
          </p:grpSpPr>
          <p:sp>
            <p:nvSpPr>
              <p:cNvPr id="1021" name="Polygon"/>
              <p:cNvSpPr/>
              <p:nvPr/>
            </p:nvSpPr>
            <p:spPr>
              <a:xfrm rot="5400000">
                <a:off x="174916" y="9844"/>
                <a:ext cx="982148" cy="1013003"/>
              </a:xfrm>
              <a:prstGeom prst="pentagon">
                <a:avLst/>
              </a:prstGeom>
              <a:solidFill>
                <a:srgbClr val="6812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sp>
            <p:nvSpPr>
              <p:cNvPr id="1022" name="Bible student"/>
              <p:cNvSpPr txBox="1"/>
              <p:nvPr/>
            </p:nvSpPr>
            <p:spPr>
              <a:xfrm>
                <a:off x="0" y="216625"/>
                <a:ext cx="1204980" cy="571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110000"/>
                  </a:lnSpc>
                  <a:defRPr sz="1400">
                    <a:solidFill>
                      <a:schemeClr val="accent3">
                        <a:lumOff val="44000"/>
                      </a:schemeClr>
                    </a:solidFill>
                    <a:latin typeface="Mulish ExtraLight Bold"/>
                    <a:ea typeface="Mulish ExtraLight Bold"/>
                    <a:cs typeface="Mulish ExtraLight Bold"/>
                    <a:sym typeface="Mulish ExtraLight Bold"/>
                  </a:defRPr>
                </a:lvl1pPr>
              </a:lstStyle>
              <a:p>
                <a:pPr/>
                <a:r>
                  <a:t>Bible student</a:t>
                </a:r>
              </a:p>
            </p:txBody>
          </p:sp>
        </p:grpSp>
        <p:grpSp>
          <p:nvGrpSpPr>
            <p:cNvPr id="1026" name="Group"/>
            <p:cNvGrpSpPr/>
            <p:nvPr/>
          </p:nvGrpSpPr>
          <p:grpSpPr>
            <a:xfrm>
              <a:off x="1920642" y="0"/>
              <a:ext cx="1170871" cy="1013002"/>
              <a:chOff x="0" y="0"/>
              <a:chExt cx="1170870" cy="1013001"/>
            </a:xfrm>
          </p:grpSpPr>
          <p:sp>
            <p:nvSpPr>
              <p:cNvPr id="1024" name="Polygon"/>
              <p:cNvSpPr/>
              <p:nvPr/>
            </p:nvSpPr>
            <p:spPr>
              <a:xfrm>
                <a:off x="94361" y="0"/>
                <a:ext cx="982148" cy="1013002"/>
              </a:xfrm>
              <a:prstGeom prst="pentagon">
                <a:avLst/>
              </a:prstGeom>
              <a:solidFill>
                <a:srgbClr val="567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C40E"/>
                    </a:solidFill>
                  </a:defRPr>
                </a:pPr>
              </a:p>
            </p:txBody>
          </p:sp>
          <p:sp>
            <p:nvSpPr>
              <p:cNvPr id="1025" name="The anointed one"/>
              <p:cNvSpPr txBox="1"/>
              <p:nvPr/>
            </p:nvSpPr>
            <p:spPr>
              <a:xfrm>
                <a:off x="0" y="169950"/>
                <a:ext cx="1170871" cy="8229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110000"/>
                  </a:lnSpc>
                  <a:defRPr sz="1400">
                    <a:solidFill>
                      <a:schemeClr val="accent3">
                        <a:lumOff val="44000"/>
                      </a:schemeClr>
                    </a:solidFill>
                    <a:latin typeface="Mulish ExtraLight Bold"/>
                    <a:ea typeface="Mulish ExtraLight Bold"/>
                    <a:cs typeface="Mulish ExtraLight Bold"/>
                    <a:sym typeface="Mulish ExtraLight Bold"/>
                  </a:defRPr>
                </a:lvl1pPr>
              </a:lstStyle>
              <a:p>
                <a:pPr/>
                <a:r>
                  <a:t>The anointed one</a:t>
                </a:r>
              </a:p>
            </p:txBody>
          </p:sp>
        </p:grpSp>
      </p:grpSp>
      <p:sp>
        <p:nvSpPr>
          <p:cNvPr id="1028" name="Rectangle"/>
          <p:cNvSpPr/>
          <p:nvPr/>
        </p:nvSpPr>
        <p:spPr>
          <a:xfrm>
            <a:off x="4539047" y="3650778"/>
            <a:ext cx="4605811" cy="3025803"/>
          </a:xfrm>
          <a:prstGeom prst="rect">
            <a:avLst/>
          </a:prstGeom>
          <a:solidFill>
            <a:srgbClr val="D5D4A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29" name="Rectangle"/>
          <p:cNvSpPr/>
          <p:nvPr/>
        </p:nvSpPr>
        <p:spPr>
          <a:xfrm>
            <a:off x="-32953" y="3650778"/>
            <a:ext cx="4605811" cy="3025803"/>
          </a:xfrm>
          <a:prstGeom prst="rect">
            <a:avLst/>
          </a:prstGeom>
          <a:solidFill>
            <a:srgbClr val="F8F5E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30" name="Identifying the different voices within you"/>
          <p:cNvSpPr txBox="1"/>
          <p:nvPr>
            <p:ph type="ctrTitle"/>
          </p:nvPr>
        </p:nvSpPr>
        <p:spPr>
          <a:xfrm>
            <a:off x="730240" y="395653"/>
            <a:ext cx="7472650" cy="1089026"/>
          </a:xfrm>
          <a:prstGeom prst="rect">
            <a:avLst/>
          </a:prstGeom>
        </p:spPr>
        <p:txBody>
          <a:bodyPr/>
          <a:lstStyle/>
          <a:p>
            <a:pPr/>
            <a:r>
              <a:t>Identifying the different voices within you</a:t>
            </a:r>
          </a:p>
        </p:txBody>
      </p:sp>
      <p:sp>
        <p:nvSpPr>
          <p:cNvPr id="1031" name="Network Leader…"/>
          <p:cNvSpPr txBox="1"/>
          <p:nvPr/>
        </p:nvSpPr>
        <p:spPr>
          <a:xfrm>
            <a:off x="266553" y="5047108"/>
            <a:ext cx="1696993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Network Leader</a:t>
            </a:r>
          </a:p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“Our approach to leadership is far superior to others”</a:t>
            </a:r>
          </a:p>
        </p:txBody>
      </p:sp>
      <p:sp>
        <p:nvSpPr>
          <p:cNvPr id="1032" name="Coach…"/>
          <p:cNvSpPr txBox="1"/>
          <p:nvPr/>
        </p:nvSpPr>
        <p:spPr>
          <a:xfrm>
            <a:off x="330373" y="3747298"/>
            <a:ext cx="1999560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1600">
                <a:solidFill>
                  <a:srgbClr val="C84F3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Coach</a:t>
            </a:r>
          </a:p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“My measure of success is the maturity of my coachees”</a:t>
            </a:r>
          </a:p>
        </p:txBody>
      </p:sp>
      <p:sp>
        <p:nvSpPr>
          <p:cNvPr id="1033" name="David…"/>
          <p:cNvSpPr txBox="1"/>
          <p:nvPr/>
        </p:nvSpPr>
        <p:spPr>
          <a:xfrm>
            <a:off x="1270173" y="2532419"/>
            <a:ext cx="1999560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1600">
                <a:solidFill>
                  <a:srgbClr val="7EB057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David</a:t>
            </a:r>
          </a:p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I am proud of my own anti-status-symbols approach</a:t>
            </a:r>
          </a:p>
        </p:txBody>
      </p:sp>
      <p:sp>
        <p:nvSpPr>
          <p:cNvPr id="1034" name="The anointed one…"/>
          <p:cNvSpPr txBox="1"/>
          <p:nvPr/>
        </p:nvSpPr>
        <p:spPr>
          <a:xfrm>
            <a:off x="3572220" y="2055897"/>
            <a:ext cx="1999560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1600">
                <a:solidFill>
                  <a:srgbClr val="56783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The anointed one</a:t>
            </a:r>
          </a:p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God has called me to be an international leader</a:t>
            </a:r>
          </a:p>
        </p:txBody>
      </p:sp>
      <p:sp>
        <p:nvSpPr>
          <p:cNvPr id="1035" name="Laid-back…"/>
          <p:cNvSpPr txBox="1"/>
          <p:nvPr/>
        </p:nvSpPr>
        <p:spPr>
          <a:xfrm>
            <a:off x="5936732" y="2532419"/>
            <a:ext cx="1999560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1600">
                <a:solidFill>
                  <a:srgbClr val="4DA29C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Laid-back</a:t>
            </a:r>
          </a:p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People are old enough to make their own decisions</a:t>
            </a:r>
          </a:p>
        </p:txBody>
      </p:sp>
      <p:sp>
        <p:nvSpPr>
          <p:cNvPr id="1036" name="Empower-er…"/>
          <p:cNvSpPr txBox="1"/>
          <p:nvPr/>
        </p:nvSpPr>
        <p:spPr>
          <a:xfrm>
            <a:off x="7026972" y="3811326"/>
            <a:ext cx="1999560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1600">
                <a:solidFill>
                  <a:srgbClr val="5694EE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Empower-er</a:t>
            </a:r>
          </a:p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I am committed to help others fulfill their visions</a:t>
            </a:r>
          </a:p>
        </p:txBody>
      </p:sp>
      <p:sp>
        <p:nvSpPr>
          <p:cNvPr id="1037" name="Bible student…"/>
          <p:cNvSpPr txBox="1"/>
          <p:nvPr/>
        </p:nvSpPr>
        <p:spPr>
          <a:xfrm>
            <a:off x="7294754" y="5047108"/>
            <a:ext cx="1577980" cy="107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1600">
                <a:solidFill>
                  <a:srgbClr val="6812E9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Bible student</a:t>
            </a:r>
          </a:p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I am committed to empowering</a:t>
            </a:r>
          </a:p>
          <a:p>
            <a: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other people</a:t>
            </a:r>
          </a:p>
        </p:txBody>
      </p:sp>
      <p:sp>
        <p:nvSpPr>
          <p:cNvPr id="1038" name="Pride"/>
          <p:cNvSpPr txBox="1"/>
          <p:nvPr/>
        </p:nvSpPr>
        <p:spPr>
          <a:xfrm>
            <a:off x="1567776" y="3711790"/>
            <a:ext cx="169699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cap="all" sz="23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Pride</a:t>
            </a:r>
          </a:p>
        </p:txBody>
      </p:sp>
      <p:sp>
        <p:nvSpPr>
          <p:cNvPr id="1039" name="Empowering Leadership"/>
          <p:cNvSpPr txBox="1"/>
          <p:nvPr/>
        </p:nvSpPr>
        <p:spPr>
          <a:xfrm>
            <a:off x="4810351" y="3711790"/>
            <a:ext cx="42879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cap="all" sz="23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Empowering Leadership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110 -0.334482" origin="layout" pathEditMode="relative">
                                      <p:cBhvr>
                                        <p:cTn id="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mph" nodeType="withEffect" presetSubtype="0" presetID="6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67591" y="67591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path" nodeType="with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8048 -0.098985" origin="layout" pathEditMode="relative">
                                      <p:cBhvr>
                                        <p:cTn id="32" dur="1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path" nodeType="with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62933 0.092727" origin="layout" pathEditMode="relative">
                                      <p:cBhvr>
                                        <p:cTn id="35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path" nodeType="with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02363 0.420021" origin="layout" pathEditMode="relative">
                                      <p:cBhvr>
                                        <p:cTn id="38" dur="12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path" nodeType="with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42492 0.343347" origin="layout" pathEditMode="relative">
                                      <p:cBhvr>
                                        <p:cTn id="41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path" nodeType="with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98620 0.274128" origin="layout" pathEditMode="relative">
                                      <p:cBhvr>
                                        <p:cTn id="44" dur="1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path" nodeType="withEffect" presetSubtype="0" presetID="-1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70446 0.234398" origin="layout" pathEditMode="relative">
                                      <p:cBhvr>
                                        <p:cTn id="47" dur="1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path" nodeType="withEffect" presetSubtype="0" presetID="-1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25399 0.061038" origin="layout" pathEditMode="relative">
                                      <p:cBhvr>
                                        <p:cTn id="50" dur="12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8" grpId="3"/>
      <p:bldP build="whole" bldLvl="1" animBg="1" rev="0" advAuto="0" spid="1027" grpId="2"/>
      <p:bldP build="whole" bldLvl="1" animBg="1" rev="0" advAuto="0" spid="1028" grpId="6"/>
      <p:bldP build="whole" bldLvl="1" animBg="1" rev="0" advAuto="0" spid="1039" grpId="4"/>
      <p:bldP build="whole" bldLvl="1" animBg="1" rev="0" advAuto="0" spid="1029" grpId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Screenshot 2025-03-27 at 7.30.12 pm.png" descr="Screenshot 2025-03-27 at 7.30.12 pm.png"/>
          <p:cNvPicPr>
            <a:picLocks noChangeAspect="1"/>
          </p:cNvPicPr>
          <p:nvPr/>
        </p:nvPicPr>
        <p:blipFill>
          <a:blip r:embed="rId2">
            <a:extLst/>
          </a:blip>
          <a:srcRect l="0" t="524" r="0" b="524"/>
          <a:stretch>
            <a:fillRect/>
          </a:stretch>
        </p:blipFill>
        <p:spPr>
          <a:xfrm>
            <a:off x="-1" y="1386431"/>
            <a:ext cx="9144001" cy="5290150"/>
          </a:xfrm>
          <a:prstGeom prst="rect">
            <a:avLst/>
          </a:prstGeom>
          <a:ln w="12700">
            <a:miter lim="400000"/>
          </a:ln>
        </p:spPr>
      </p:pic>
      <p:sp>
        <p:nvSpPr>
          <p:cNvPr id="1042" name="Identifying the different voices within you"/>
          <p:cNvSpPr txBox="1"/>
          <p:nvPr>
            <p:ph type="ctrTitle"/>
          </p:nvPr>
        </p:nvSpPr>
        <p:spPr>
          <a:xfrm>
            <a:off x="730240" y="395653"/>
            <a:ext cx="7472650" cy="1089026"/>
          </a:xfrm>
          <a:prstGeom prst="rect">
            <a:avLst/>
          </a:prstGeom>
        </p:spPr>
        <p:txBody>
          <a:bodyPr/>
          <a:lstStyle/>
          <a:p>
            <a:pPr/>
            <a:r>
              <a:t>Identifying the different voices within you</a:t>
            </a:r>
          </a:p>
        </p:txBody>
      </p:sp>
      <p:pic>
        <p:nvPicPr>
          <p:cNvPr id="1043" name="circley.svg" descr="circley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87" y="4159148"/>
            <a:ext cx="2465939" cy="933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4" name="circley.svg" descr="circley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2427" y="5193953"/>
            <a:ext cx="2465939" cy="933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3" grpId="1"/>
      <p:bldP build="whole" bldLvl="1" animBg="1" rev="0" advAuto="0" spid="104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518939" y="1920326"/>
            <a:ext cx="4312711" cy="43394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Rectangle 17"/>
          <p:cNvSpPr txBox="1"/>
          <p:nvPr/>
        </p:nvSpPr>
        <p:spPr>
          <a:xfrm>
            <a:off x="782320" y="371396"/>
            <a:ext cx="6690360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3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The deepest level of the Trinitarian Compass</a:t>
            </a:r>
          </a:p>
        </p:txBody>
      </p:sp>
      <p:sp>
        <p:nvSpPr>
          <p:cNvPr id="60" name="TextBox 35"/>
          <p:cNvSpPr txBox="1"/>
          <p:nvPr/>
        </p:nvSpPr>
        <p:spPr>
          <a:xfrm>
            <a:off x="3647707" y="3886901"/>
            <a:ext cx="192478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b="1" sz="2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God</a:t>
            </a:r>
          </a:p>
        </p:txBody>
      </p:sp>
      <p:sp>
        <p:nvSpPr>
          <p:cNvPr id="61" name="Father"/>
          <p:cNvSpPr txBox="1"/>
          <p:nvPr/>
        </p:nvSpPr>
        <p:spPr>
          <a:xfrm>
            <a:off x="4058539" y="1561618"/>
            <a:ext cx="1204723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sz="2800">
                <a:solidFill>
                  <a:srgbClr val="4F854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Father</a:t>
            </a:r>
          </a:p>
        </p:txBody>
      </p:sp>
      <p:sp>
        <p:nvSpPr>
          <p:cNvPr id="62" name="Son"/>
          <p:cNvSpPr txBox="1"/>
          <p:nvPr/>
        </p:nvSpPr>
        <p:spPr>
          <a:xfrm>
            <a:off x="6475001" y="5325098"/>
            <a:ext cx="75844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Son</a:t>
            </a:r>
          </a:p>
        </p:txBody>
      </p:sp>
      <p:sp>
        <p:nvSpPr>
          <p:cNvPr id="63" name="Holy Spirit"/>
          <p:cNvSpPr txBox="1"/>
          <p:nvPr/>
        </p:nvSpPr>
        <p:spPr>
          <a:xfrm>
            <a:off x="1141785" y="5325098"/>
            <a:ext cx="188320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Holy Spirit</a:t>
            </a:r>
          </a:p>
        </p:txBody>
      </p:sp>
      <p:sp>
        <p:nvSpPr>
          <p:cNvPr id="64" name="TextBox 53"/>
          <p:cNvSpPr txBox="1"/>
          <p:nvPr/>
        </p:nvSpPr>
        <p:spPr>
          <a:xfrm>
            <a:off x="4590405" y="2824170"/>
            <a:ext cx="40423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is</a:t>
            </a:r>
          </a:p>
        </p:txBody>
      </p:sp>
      <p:sp>
        <p:nvSpPr>
          <p:cNvPr id="65" name="TextBox 52"/>
          <p:cNvSpPr txBox="1"/>
          <p:nvPr/>
        </p:nvSpPr>
        <p:spPr>
          <a:xfrm>
            <a:off x="3311527" y="4522255"/>
            <a:ext cx="40423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is</a:t>
            </a:r>
          </a:p>
        </p:txBody>
      </p:sp>
      <p:sp>
        <p:nvSpPr>
          <p:cNvPr id="66" name="TextBox 51"/>
          <p:cNvSpPr txBox="1"/>
          <p:nvPr/>
        </p:nvSpPr>
        <p:spPr>
          <a:xfrm>
            <a:off x="5609559" y="4547655"/>
            <a:ext cx="40423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is</a:t>
            </a:r>
          </a:p>
        </p:txBody>
      </p:sp>
      <p:pic>
        <p:nvPicPr>
          <p:cNvPr id="67" name="Straight Arrow Connector 37" descr="Straight Arrow Connector 37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2751357">
            <a:off x="4756366" y="4707844"/>
            <a:ext cx="1920231" cy="342277"/>
          </a:xfrm>
          <a:prstGeom prst="rect">
            <a:avLst/>
          </a:prstGeom>
        </p:spPr>
      </p:pic>
      <p:pic>
        <p:nvPicPr>
          <p:cNvPr id="69" name="Straight Arrow Connector 36" descr="Straight Arrow Connector 36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677750">
            <a:off x="2591222" y="4698112"/>
            <a:ext cx="1895643" cy="342277"/>
          </a:xfrm>
          <a:prstGeom prst="rect">
            <a:avLst/>
          </a:prstGeom>
        </p:spPr>
      </p:pic>
      <p:pic>
        <p:nvPicPr>
          <p:cNvPr id="71" name="Straight Arrow Connector 3" descr="Straight Arrow Connector 3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3663791" y="2807529"/>
            <a:ext cx="1907918" cy="342277"/>
          </a:xfrm>
          <a:prstGeom prst="rect">
            <a:avLst/>
          </a:prstGeom>
        </p:spPr>
      </p:pic>
      <p:pic>
        <p:nvPicPr>
          <p:cNvPr id="73" name="Freeform 47" descr="Freeform 47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7217343">
            <a:off x="3863161" y="4859232"/>
            <a:ext cx="1466213" cy="2261883"/>
          </a:xfrm>
          <a:prstGeom prst="rect">
            <a:avLst/>
          </a:prstGeom>
        </p:spPr>
      </p:pic>
      <p:pic>
        <p:nvPicPr>
          <p:cNvPr id="75" name="Freeform 47" descr="Freeform 47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34683" y="2324908"/>
            <a:ext cx="1466213" cy="2261883"/>
          </a:xfrm>
          <a:prstGeom prst="rect">
            <a:avLst/>
          </a:prstGeom>
        </p:spPr>
      </p:pic>
      <p:pic>
        <p:nvPicPr>
          <p:cNvPr id="77" name="Freeform 47" descr="Freeform 47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H="1">
            <a:off x="1975919" y="2324908"/>
            <a:ext cx="1466213" cy="2261883"/>
          </a:xfrm>
          <a:prstGeom prst="rect">
            <a:avLst/>
          </a:prstGeom>
        </p:spPr>
      </p:pic>
      <p:sp>
        <p:nvSpPr>
          <p:cNvPr id="79" name="is not"/>
          <p:cNvSpPr txBox="1"/>
          <p:nvPr/>
        </p:nvSpPr>
        <p:spPr>
          <a:xfrm>
            <a:off x="6785444" y="3058065"/>
            <a:ext cx="54817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is not</a:t>
            </a:r>
          </a:p>
        </p:txBody>
      </p:sp>
      <p:sp>
        <p:nvSpPr>
          <p:cNvPr id="80" name="is not"/>
          <p:cNvSpPr txBox="1"/>
          <p:nvPr/>
        </p:nvSpPr>
        <p:spPr>
          <a:xfrm>
            <a:off x="4336012" y="6300970"/>
            <a:ext cx="548176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is not</a:t>
            </a:r>
          </a:p>
        </p:txBody>
      </p:sp>
      <p:sp>
        <p:nvSpPr>
          <p:cNvPr id="81" name="is not"/>
          <p:cNvSpPr txBox="1"/>
          <p:nvPr/>
        </p:nvSpPr>
        <p:spPr>
          <a:xfrm>
            <a:off x="1806664" y="3058065"/>
            <a:ext cx="54817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10000"/>
              </a:lnSpc>
              <a:defRPr sz="14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is not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11"/>
      <p:bldP build="whole" bldLvl="1" animBg="1" rev="0" advAuto="0" spid="80" grpId="16"/>
      <p:bldP build="whole" bldLvl="1" animBg="1" rev="0" advAuto="0" spid="67" grpId="7"/>
      <p:bldP build="whole" bldLvl="1" animBg="1" rev="0" advAuto="0" spid="75" grpId="12"/>
      <p:bldP build="whole" bldLvl="1" animBg="1" rev="0" advAuto="0" spid="60" grpId="4"/>
      <p:bldP build="whole" bldLvl="1" animBg="1" rev="0" advAuto="0" spid="62" grpId="2"/>
      <p:bldP build="whole" bldLvl="1" animBg="1" rev="0" advAuto="0" spid="79" grpId="15"/>
      <p:bldP build="whole" bldLvl="1" animBg="1" rev="0" advAuto="0" spid="66" grpId="10"/>
      <p:bldP build="whole" bldLvl="1" animBg="1" rev="0" advAuto="0" spid="71" grpId="5"/>
      <p:bldP build="whole" bldLvl="1" animBg="1" rev="0" advAuto="0" spid="63" grpId="3"/>
      <p:bldP build="whole" bldLvl="1" animBg="1" rev="0" advAuto="0" spid="64" grpId="8"/>
      <p:bldP build="whole" bldLvl="1" animBg="1" rev="0" advAuto="0" spid="65" grpId="9"/>
      <p:bldP build="whole" bldLvl="1" animBg="1" rev="0" advAuto="0" spid="61" grpId="1"/>
      <p:bldP build="whole" bldLvl="1" animBg="1" rev="0" advAuto="0" spid="69" grpId="6"/>
      <p:bldP build="whole" bldLvl="1" animBg="1" rev="0" advAuto="0" spid="73" grpId="13"/>
      <p:bldP build="whole" bldLvl="1" animBg="1" rev="0" advAuto="0" spid="81" grpId="14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logo-on-light.png" descr="logo-on-light.png"/>
          <p:cNvPicPr>
            <a:picLocks noChangeAspect="1"/>
          </p:cNvPicPr>
          <p:nvPr/>
        </p:nvPicPr>
        <p:blipFill>
          <a:blip r:embed="rId2">
            <a:extLst/>
          </a:blip>
          <a:srcRect l="0" t="4910" r="0" b="4910"/>
          <a:stretch>
            <a:fillRect/>
          </a:stretch>
        </p:blipFill>
        <p:spPr>
          <a:xfrm>
            <a:off x="2518939" y="1920326"/>
            <a:ext cx="4312711" cy="43394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7" name="Rectangle 5"/>
          <p:cNvSpPr txBox="1"/>
          <p:nvPr/>
        </p:nvSpPr>
        <p:spPr>
          <a:xfrm>
            <a:off x="5793012" y="2708554"/>
            <a:ext cx="197519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C9B96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Gift-based</a:t>
            </a:r>
            <a:br/>
            <a:r>
              <a:t>ministry</a:t>
            </a:r>
          </a:p>
        </p:txBody>
      </p:sp>
      <p:sp>
        <p:nvSpPr>
          <p:cNvPr id="1048" name="Rectangle 6"/>
          <p:cNvSpPr txBox="1"/>
          <p:nvPr/>
        </p:nvSpPr>
        <p:spPr>
          <a:xfrm rot="21600000">
            <a:off x="6601374" y="4863441"/>
            <a:ext cx="175664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A14B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Need-oriented evangelism</a:t>
            </a:r>
          </a:p>
        </p:txBody>
      </p:sp>
      <p:sp>
        <p:nvSpPr>
          <p:cNvPr id="1049" name="Rectangle 7"/>
          <p:cNvSpPr txBox="1"/>
          <p:nvPr/>
        </p:nvSpPr>
        <p:spPr>
          <a:xfrm>
            <a:off x="3840695" y="5857786"/>
            <a:ext cx="16693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A784B7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Loving relationships</a:t>
            </a:r>
          </a:p>
        </p:txBody>
      </p:sp>
      <p:sp>
        <p:nvSpPr>
          <p:cNvPr id="1050" name="Rectangle 8"/>
          <p:cNvSpPr txBox="1"/>
          <p:nvPr/>
        </p:nvSpPr>
        <p:spPr>
          <a:xfrm>
            <a:off x="1250913" y="4805070"/>
            <a:ext cx="1669331" cy="69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3A5983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Passionate</a:t>
            </a:r>
          </a:p>
          <a:p>
            <a:pPr algn="ctr">
              <a:spcBef>
                <a:spcPts val="400"/>
              </a:spcBef>
              <a:defRPr sz="2000">
                <a:solidFill>
                  <a:srgbClr val="3A5983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spirituality</a:t>
            </a:r>
          </a:p>
        </p:txBody>
      </p:sp>
      <p:sp>
        <p:nvSpPr>
          <p:cNvPr id="1051" name="Rectangle 9"/>
          <p:cNvSpPr txBox="1"/>
          <p:nvPr/>
        </p:nvSpPr>
        <p:spPr>
          <a:xfrm>
            <a:off x="1826112" y="2589121"/>
            <a:ext cx="16693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7ABCC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Inspiring</a:t>
            </a:r>
            <a:br/>
            <a:r>
              <a:t>worship</a:t>
            </a:r>
          </a:p>
        </p:txBody>
      </p:sp>
      <p:sp>
        <p:nvSpPr>
          <p:cNvPr id="1052" name="Rectangle 10"/>
          <p:cNvSpPr txBox="1"/>
          <p:nvPr/>
        </p:nvSpPr>
        <p:spPr>
          <a:xfrm>
            <a:off x="3861415" y="1519678"/>
            <a:ext cx="16693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4E854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Effective</a:t>
            </a:r>
            <a:br/>
            <a:r>
              <a:t>structures</a:t>
            </a:r>
          </a:p>
        </p:txBody>
      </p:sp>
      <p:sp>
        <p:nvSpPr>
          <p:cNvPr id="1053" name="Isosceles Triangle 1"/>
          <p:cNvSpPr/>
          <p:nvPr/>
        </p:nvSpPr>
        <p:spPr>
          <a:xfrm>
            <a:off x="4504183" y="2920503"/>
            <a:ext cx="288034" cy="576065"/>
          </a:xfrm>
          <a:prstGeom prst="triangle">
            <a:avLst/>
          </a:prstGeom>
          <a:solidFill>
            <a:srgbClr val="FCB7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4" name="Isosceles Triangle 25"/>
          <p:cNvSpPr/>
          <p:nvPr/>
        </p:nvSpPr>
        <p:spPr>
          <a:xfrm rot="3602538">
            <a:off x="5308523" y="3398304"/>
            <a:ext cx="288033" cy="576065"/>
          </a:xfrm>
          <a:prstGeom prst="triangle">
            <a:avLst/>
          </a:prstGeom>
          <a:solidFill>
            <a:srgbClr val="FCB7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5" name="Isosceles Triangle 26"/>
          <p:cNvSpPr/>
          <p:nvPr/>
        </p:nvSpPr>
        <p:spPr>
          <a:xfrm rot="7202090">
            <a:off x="5316597" y="4326113"/>
            <a:ext cx="288034" cy="576065"/>
          </a:xfrm>
          <a:prstGeom prst="triangle">
            <a:avLst/>
          </a:prstGeom>
          <a:solidFill>
            <a:srgbClr val="FCB7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6" name="Isosceles Triangle 30"/>
          <p:cNvSpPr/>
          <p:nvPr/>
        </p:nvSpPr>
        <p:spPr>
          <a:xfrm flipH="1" rot="10800000">
            <a:off x="4504183" y="4792711"/>
            <a:ext cx="288034" cy="576065"/>
          </a:xfrm>
          <a:prstGeom prst="triangle">
            <a:avLst/>
          </a:prstGeom>
          <a:solidFill>
            <a:srgbClr val="FCB7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7" name="Isosceles Triangle 31"/>
          <p:cNvSpPr/>
          <p:nvPr/>
        </p:nvSpPr>
        <p:spPr>
          <a:xfrm rot="14402537">
            <a:off x="3678661" y="4317216"/>
            <a:ext cx="288033" cy="576065"/>
          </a:xfrm>
          <a:prstGeom prst="triangle">
            <a:avLst/>
          </a:prstGeom>
          <a:solidFill>
            <a:srgbClr val="FCB7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8" name="Isosceles Triangle 32"/>
          <p:cNvSpPr/>
          <p:nvPr/>
        </p:nvSpPr>
        <p:spPr>
          <a:xfrm rot="18002091">
            <a:off x="3678687" y="3396238"/>
            <a:ext cx="288033" cy="576065"/>
          </a:xfrm>
          <a:prstGeom prst="triangle">
            <a:avLst/>
          </a:prstGeom>
          <a:solidFill>
            <a:srgbClr val="FCB7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9" name="TextBox 27"/>
          <p:cNvSpPr txBox="1"/>
          <p:nvPr/>
        </p:nvSpPr>
        <p:spPr>
          <a:xfrm>
            <a:off x="3686601" y="3640051"/>
            <a:ext cx="1975193" cy="899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spcBef>
                <a:spcPts val="400"/>
              </a:spcBef>
              <a:defRPr sz="2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Empowering leadership </a:t>
            </a:r>
          </a:p>
        </p:txBody>
      </p:sp>
      <p:sp>
        <p:nvSpPr>
          <p:cNvPr id="1060" name="Establishing more holistic groups"/>
          <p:cNvSpPr txBox="1"/>
          <p:nvPr>
            <p:ph type="ctrTitle"/>
          </p:nvPr>
        </p:nvSpPr>
        <p:spPr>
          <a:xfrm>
            <a:off x="420011" y="298086"/>
            <a:ext cx="7795130" cy="1089026"/>
          </a:xfrm>
          <a:prstGeom prst="rect">
            <a:avLst/>
          </a:prstGeom>
        </p:spPr>
        <p:txBody>
          <a:bodyPr/>
          <a:lstStyle/>
          <a:p>
            <a:pPr/>
            <a:r>
              <a:t>Establishing more holistic groups</a:t>
            </a:r>
          </a:p>
        </p:txBody>
      </p:sp>
      <p:sp>
        <p:nvSpPr>
          <p:cNvPr id="1061" name="head"/>
          <p:cNvSpPr txBox="1"/>
          <p:nvPr/>
        </p:nvSpPr>
        <p:spPr>
          <a:xfrm>
            <a:off x="4183710" y="1561618"/>
            <a:ext cx="95438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sz="2800">
                <a:solidFill>
                  <a:srgbClr val="4F854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head</a:t>
            </a:r>
          </a:p>
        </p:txBody>
      </p:sp>
      <p:sp>
        <p:nvSpPr>
          <p:cNvPr id="1062" name="hands"/>
          <p:cNvSpPr txBox="1"/>
          <p:nvPr/>
        </p:nvSpPr>
        <p:spPr>
          <a:xfrm>
            <a:off x="6278176" y="5325098"/>
            <a:ext cx="115209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hands</a:t>
            </a:r>
          </a:p>
        </p:txBody>
      </p:sp>
      <p:sp>
        <p:nvSpPr>
          <p:cNvPr id="1063" name="heart"/>
          <p:cNvSpPr txBox="1"/>
          <p:nvPr/>
        </p:nvSpPr>
        <p:spPr>
          <a:xfrm>
            <a:off x="1828194" y="5325098"/>
            <a:ext cx="101838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heart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" dur="1250" fill="hold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Class="exit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3" dur="1250" fill="hold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Class="exit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" dur="1250" fill="hold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125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25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125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125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125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250"/>
                            </p:stCondLst>
                            <p:childTnLst>
                              <p:par>
                                <p:cTn id="54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125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125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5" dur="125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9" dur="125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3" dur="125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7" dur="125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50"/>
                            </p:stCondLst>
                            <p:childTnLst>
                              <p:par>
                                <p:cTn id="79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1" dur="125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path" nodeType="afterEffect" presetSubtype="0" presetID="-1" grpId="2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1560 -0.111974" origin="layout" pathEditMode="relative">
                                      <p:cBhvr>
                                        <p:cTn id="84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path" nodeType="withEffect" presetSubtype="0" presetID="-1" grpId="2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9323 -0.034721" origin="layout" pathEditMode="relative">
                                      <p:cBhvr>
                                        <p:cTn id="87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path" nodeType="withEffect" presetSubtype="0" presetID="-1" grpId="2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50204 -0.036249" origin="layout" pathEditMode="relative">
                                      <p:cBhvr>
                                        <p:cTn id="90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path" nodeType="withEffect" presetSubtype="0" presetID="-1" grpId="2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4400 0.062366" origin="layout" pathEditMode="relative">
                                      <p:cBhvr>
                                        <p:cTn id="93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path" nodeType="withEffect" presetSubtype="0" presetID="-1" grpId="2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81258 0.063593" origin="layout" pathEditMode="relative">
                                      <p:cBhvr>
                                        <p:cTn id="96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path" nodeType="withEffect" presetSubtype="0" presetID="-1" grpId="2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176 0.060529" origin="layout" pathEditMode="relative">
                                      <p:cBhvr>
                                        <p:cTn id="99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0" grpId="10"/>
      <p:bldP build="whole" bldLvl="1" animBg="1" rev="0" advAuto="0" spid="1062" grpId="2"/>
      <p:bldP build="whole" bldLvl="1" animBg="1" rev="0" advAuto="0" spid="1062" grpId="6"/>
      <p:bldP build="whole" bldLvl="1" animBg="1" rev="0" advAuto="0" spid="1061" grpId="1"/>
      <p:bldP build="whole" bldLvl="1" animBg="1" rev="0" advAuto="0" spid="1063" grpId="3"/>
      <p:bldP build="whole" bldLvl="1" animBg="1" rev="0" advAuto="0" spid="1049" grpId="12"/>
      <p:bldP build="whole" bldLvl="1" animBg="1" rev="0" advAuto="0" spid="1063" grpId="5"/>
      <p:bldP build="whole" bldLvl="1" animBg="1" rev="0" advAuto="0" spid="1052" grpId="7"/>
      <p:bldP build="whole" bldLvl="1" animBg="1" rev="0" advAuto="0" spid="1051" grpId="8"/>
      <p:bldP build="whole" bldLvl="1" animBg="1" rev="0" advAuto="0" spid="1047" grpId="9"/>
      <p:bldP build="whole" bldLvl="1" animBg="1" rev="0" advAuto="0" spid="1061" grpId="4"/>
      <p:bldP build="whole" bldLvl="1" animBg="1" rev="0" advAuto="0" spid="1059" grpId="13"/>
      <p:bldP build="whole" bldLvl="1" animBg="1" rev="0" advAuto="0" spid="1053" grpId="14"/>
      <p:bldP build="whole" bldLvl="1" animBg="1" rev="0" advAuto="0" spid="1058" grpId="15"/>
      <p:bldP build="whole" bldLvl="1" animBg="1" rev="0" advAuto="0" spid="1054" grpId="16"/>
      <p:bldP build="whole" bldLvl="1" animBg="1" rev="0" advAuto="0" spid="1057" grpId="17"/>
      <p:bldP build="whole" bldLvl="1" animBg="1" rev="0" advAuto="0" spid="1048" grpId="11"/>
      <p:bldP build="whole" bldLvl="1" animBg="1" rev="0" advAuto="0" spid="1055" grpId="18"/>
      <p:bldP build="whole" bldLvl="1" animBg="1" rev="0" advAuto="0" spid="1056" grpId="19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Rectangle 4"/>
          <p:cNvSpPr txBox="1"/>
          <p:nvPr/>
        </p:nvSpPr>
        <p:spPr>
          <a:xfrm>
            <a:off x="1312553" y="2490179"/>
            <a:ext cx="235027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spcBef>
                <a:spcPts val="400"/>
              </a:spcBef>
              <a:defRPr sz="4400">
                <a:solidFill>
                  <a:srgbClr val="F6C646"/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GOOD</a:t>
            </a:r>
          </a:p>
        </p:txBody>
      </p:sp>
      <p:sp>
        <p:nvSpPr>
          <p:cNvPr id="1066" name="Rectangle 4"/>
          <p:cNvSpPr txBox="1"/>
          <p:nvPr/>
        </p:nvSpPr>
        <p:spPr>
          <a:xfrm>
            <a:off x="5751655" y="2490179"/>
            <a:ext cx="216024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400"/>
              </a:spcBef>
              <a:defRPr sz="4400">
                <a:solidFill>
                  <a:srgbClr val="F6C646"/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LIFE</a:t>
            </a:r>
          </a:p>
        </p:txBody>
      </p:sp>
      <p:sp>
        <p:nvSpPr>
          <p:cNvPr id="1067" name="Rectangle 4"/>
          <p:cNvSpPr txBox="1"/>
          <p:nvPr/>
        </p:nvSpPr>
        <p:spPr>
          <a:xfrm>
            <a:off x="1470936" y="4642062"/>
            <a:ext cx="216024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400"/>
              </a:spcBef>
              <a:defRPr sz="44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EVIL</a:t>
            </a:r>
          </a:p>
        </p:txBody>
      </p:sp>
      <p:sp>
        <p:nvSpPr>
          <p:cNvPr id="1068" name="Rectangle 4"/>
          <p:cNvSpPr txBox="1"/>
          <p:nvPr/>
        </p:nvSpPr>
        <p:spPr>
          <a:xfrm>
            <a:off x="5766823" y="4642062"/>
            <a:ext cx="216024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400"/>
              </a:spcBef>
              <a:defRPr sz="44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DEATH</a:t>
            </a:r>
          </a:p>
        </p:txBody>
      </p:sp>
      <p:sp>
        <p:nvSpPr>
          <p:cNvPr id="1069" name="Christian community — a glimpse of heaven"/>
          <p:cNvSpPr txBox="1"/>
          <p:nvPr>
            <p:ph type="ctrTitle"/>
          </p:nvPr>
        </p:nvSpPr>
        <p:spPr>
          <a:xfrm>
            <a:off x="596152" y="462191"/>
            <a:ext cx="7683914" cy="1089026"/>
          </a:xfrm>
          <a:prstGeom prst="rect">
            <a:avLst/>
          </a:prstGeom>
        </p:spPr>
        <p:txBody>
          <a:bodyPr/>
          <a:lstStyle/>
          <a:p>
            <a:pPr/>
            <a:r>
              <a:t>Christian community — a glimpse of heaven</a:t>
            </a:r>
          </a:p>
        </p:txBody>
      </p:sp>
      <p:sp>
        <p:nvSpPr>
          <p:cNvPr id="1070" name="Rectangle 11"/>
          <p:cNvSpPr txBox="1"/>
          <p:nvPr/>
        </p:nvSpPr>
        <p:spPr>
          <a:xfrm>
            <a:off x="3437108" y="1448749"/>
            <a:ext cx="232089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3000">
                <a:solidFill>
                  <a:srgbClr val="F6C646"/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HEAVEN</a:t>
            </a:r>
          </a:p>
        </p:txBody>
      </p:sp>
      <p:sp>
        <p:nvSpPr>
          <p:cNvPr id="1071" name="Rectangle 12"/>
          <p:cNvSpPr txBox="1"/>
          <p:nvPr/>
        </p:nvSpPr>
        <p:spPr>
          <a:xfrm>
            <a:off x="3407729" y="6065533"/>
            <a:ext cx="23502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30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HELL</a:t>
            </a:r>
          </a:p>
        </p:txBody>
      </p:sp>
      <p:sp>
        <p:nvSpPr>
          <p:cNvPr id="1072" name="Rectangle"/>
          <p:cNvSpPr/>
          <p:nvPr/>
        </p:nvSpPr>
        <p:spPr>
          <a:xfrm>
            <a:off x="-60051" y="3620508"/>
            <a:ext cx="9264102" cy="896707"/>
          </a:xfrm>
          <a:prstGeom prst="rect">
            <a:avLst/>
          </a:prstGeom>
          <a:solidFill>
            <a:srgbClr val="D5D4A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73" name="Rectangle 14"/>
          <p:cNvSpPr txBox="1"/>
          <p:nvPr/>
        </p:nvSpPr>
        <p:spPr>
          <a:xfrm>
            <a:off x="5702278" y="3827561"/>
            <a:ext cx="176270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3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sickness</a:t>
            </a:r>
          </a:p>
        </p:txBody>
      </p:sp>
      <p:sp>
        <p:nvSpPr>
          <p:cNvPr id="1074" name="Rectangle 13"/>
          <p:cNvSpPr txBox="1"/>
          <p:nvPr/>
        </p:nvSpPr>
        <p:spPr>
          <a:xfrm>
            <a:off x="1953196" y="3827561"/>
            <a:ext cx="179208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400"/>
              </a:spcBef>
              <a:defRPr sz="3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sin</a:t>
            </a:r>
          </a:p>
        </p:txBody>
      </p:sp>
      <p:sp>
        <p:nvSpPr>
          <p:cNvPr id="1075" name="Up Arrow 37"/>
          <p:cNvSpPr/>
          <p:nvPr/>
        </p:nvSpPr>
        <p:spPr>
          <a:xfrm>
            <a:off x="3430587" y="2057796"/>
            <a:ext cx="2304257" cy="4725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6662"/>
                </a:lnTo>
                <a:lnTo>
                  <a:pt x="4022" y="6662"/>
                </a:lnTo>
                <a:lnTo>
                  <a:pt x="4022" y="9461"/>
                </a:lnTo>
                <a:lnTo>
                  <a:pt x="3970" y="9461"/>
                </a:lnTo>
                <a:lnTo>
                  <a:pt x="3970" y="21600"/>
                </a:lnTo>
                <a:lnTo>
                  <a:pt x="17630" y="21600"/>
                </a:lnTo>
                <a:lnTo>
                  <a:pt x="17630" y="9461"/>
                </a:lnTo>
                <a:lnTo>
                  <a:pt x="17582" y="9461"/>
                </a:lnTo>
                <a:lnTo>
                  <a:pt x="17582" y="6662"/>
                </a:lnTo>
                <a:lnTo>
                  <a:pt x="21600" y="6662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D74A6C">
                  <a:alpha val="50000"/>
                </a:srgbClr>
              </a:gs>
              <a:gs pos="100000">
                <a:srgbClr val="FFB90C">
                  <a:alpha val="5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 algn="ctr">
              <a:defRPr sz="3200">
                <a:latin typeface="Tahoma"/>
                <a:ea typeface="Tahoma"/>
                <a:cs typeface="Tahoma"/>
                <a:sym typeface="Tahom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nodeType="with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0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Class="entr" nodeType="with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25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25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68" grpId="4"/>
      <p:bldP build="p" bldLvl="5" animBg="1" rev="0" advAuto="0" spid="1066" grpId="2"/>
      <p:bldP build="whole" bldLvl="1" animBg="1" rev="0" advAuto="0" spid="1071" grpId="6"/>
      <p:bldP build="whole" bldLvl="1" animBg="1" rev="0" advAuto="0" spid="1070" grpId="5"/>
      <p:bldP build="whole" bldLvl="1" animBg="1" rev="0" advAuto="0" spid="1073" grpId="8"/>
      <p:bldP build="p" bldLvl="5" animBg="1" rev="0" advAuto="0" spid="1067" grpId="3"/>
      <p:bldP build="whole" bldLvl="1" animBg="1" rev="0" advAuto="0" spid="1075" grpId="9"/>
      <p:bldP build="p" bldLvl="5" animBg="1" rev="0" advAuto="0" spid="1065" grpId="1"/>
      <p:bldP build="whole" bldLvl="1" animBg="1" rev="0" advAuto="0" spid="1074" grpId="7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4863" y="656696"/>
            <a:ext cx="3491476" cy="4932544"/>
          </a:xfrm>
          <a:prstGeom prst="rect">
            <a:avLst/>
          </a:prstGeom>
          <a:ln w="12700">
            <a:miter lim="400000"/>
          </a:ln>
          <a:effectLst>
            <a:reflection blurRad="0" stA="52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logo-on-light.png" descr="logo-on-light.png"/>
          <p:cNvPicPr>
            <a:picLocks noChangeAspect="1"/>
          </p:cNvPicPr>
          <p:nvPr/>
        </p:nvPicPr>
        <p:blipFill>
          <a:blip r:embed="rId2">
            <a:extLst/>
          </a:blip>
          <a:srcRect l="0" t="4910" r="0" b="4910"/>
          <a:stretch>
            <a:fillRect/>
          </a:stretch>
        </p:blipFill>
        <p:spPr>
          <a:xfrm>
            <a:off x="2415579" y="1971126"/>
            <a:ext cx="4312711" cy="4339447"/>
          </a:xfrm>
          <a:prstGeom prst="rect">
            <a:avLst/>
          </a:prstGeom>
          <a:ln w="12700">
            <a:miter lim="400000"/>
          </a:ln>
        </p:spPr>
      </p:pic>
      <p:sp>
        <p:nvSpPr>
          <p:cNvPr id="1082" name="ncd.life"/>
          <p:cNvSpPr txBox="1"/>
          <p:nvPr/>
        </p:nvSpPr>
        <p:spPr>
          <a:xfrm>
            <a:off x="3615816" y="1437793"/>
            <a:ext cx="1912367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1100"/>
              </a:spcBef>
              <a:defRPr sz="4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ncd.life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518939" y="1920326"/>
            <a:ext cx="4312711" cy="433944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head"/>
          <p:cNvSpPr txBox="1"/>
          <p:nvPr/>
        </p:nvSpPr>
        <p:spPr>
          <a:xfrm>
            <a:off x="4183710" y="1561618"/>
            <a:ext cx="95438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sz="2800">
                <a:solidFill>
                  <a:srgbClr val="4F854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head</a:t>
            </a:r>
          </a:p>
        </p:txBody>
      </p:sp>
      <p:sp>
        <p:nvSpPr>
          <p:cNvPr id="87" name="hands"/>
          <p:cNvSpPr txBox="1"/>
          <p:nvPr/>
        </p:nvSpPr>
        <p:spPr>
          <a:xfrm>
            <a:off x="6278176" y="5325098"/>
            <a:ext cx="115209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hands</a:t>
            </a:r>
          </a:p>
        </p:txBody>
      </p:sp>
      <p:sp>
        <p:nvSpPr>
          <p:cNvPr id="88" name="heart"/>
          <p:cNvSpPr txBox="1"/>
          <p:nvPr/>
        </p:nvSpPr>
        <p:spPr>
          <a:xfrm>
            <a:off x="1828194" y="5325098"/>
            <a:ext cx="101838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heart</a:t>
            </a:r>
          </a:p>
        </p:txBody>
      </p:sp>
      <p:sp>
        <p:nvSpPr>
          <p:cNvPr id="89" name="Title 2"/>
          <p:cNvSpPr txBox="1"/>
          <p:nvPr>
            <p:ph type="ctrTitle"/>
          </p:nvPr>
        </p:nvSpPr>
        <p:spPr>
          <a:xfrm>
            <a:off x="679978" y="507592"/>
            <a:ext cx="7311412" cy="1089026"/>
          </a:xfrm>
          <a:prstGeom prst="rect">
            <a:avLst/>
          </a:prstGeom>
        </p:spPr>
        <p:txBody>
          <a:bodyPr/>
          <a:lstStyle/>
          <a:p>
            <a:pPr/>
            <a:r>
              <a:t>What makes a small group holistic?</a:t>
            </a:r>
          </a:p>
        </p:txBody>
      </p:sp>
      <p:sp>
        <p:nvSpPr>
          <p:cNvPr id="90" name="TextBox 14"/>
          <p:cNvSpPr txBox="1"/>
          <p:nvPr/>
        </p:nvSpPr>
        <p:spPr>
          <a:xfrm>
            <a:off x="3050436" y="3588832"/>
            <a:ext cx="3220929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holistic</a:t>
            </a:r>
          </a:p>
          <a:p>
            <a:pPr algn="ctr" defTabSz="457200">
              <a:defRPr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small groups</a:t>
            </a:r>
          </a:p>
        </p:txBody>
      </p:sp>
      <p:sp>
        <p:nvSpPr>
          <p:cNvPr id="91" name="TextBox 5"/>
          <p:cNvSpPr txBox="1"/>
          <p:nvPr/>
        </p:nvSpPr>
        <p:spPr>
          <a:xfrm>
            <a:off x="3025036" y="2449495"/>
            <a:ext cx="322092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18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What do</a:t>
            </a:r>
          </a:p>
          <a:p>
            <a:pPr algn="ctr">
              <a:spcBef>
                <a:spcPts val="400"/>
              </a:spcBef>
              <a:defRPr sz="18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you think?</a:t>
            </a:r>
          </a:p>
        </p:txBody>
      </p:sp>
      <p:sp>
        <p:nvSpPr>
          <p:cNvPr id="92" name="TextBox 17"/>
          <p:cNvSpPr txBox="1"/>
          <p:nvPr/>
        </p:nvSpPr>
        <p:spPr>
          <a:xfrm>
            <a:off x="2368455" y="4411559"/>
            <a:ext cx="221281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18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How do</a:t>
            </a:r>
          </a:p>
          <a:p>
            <a:pPr algn="ctr">
              <a:spcBef>
                <a:spcPts val="400"/>
              </a:spcBef>
              <a:defRPr sz="18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you feel?</a:t>
            </a:r>
          </a:p>
        </p:txBody>
      </p:sp>
      <p:sp>
        <p:nvSpPr>
          <p:cNvPr id="93" name="TextBox 16"/>
          <p:cNvSpPr txBox="1"/>
          <p:nvPr/>
        </p:nvSpPr>
        <p:spPr>
          <a:xfrm>
            <a:off x="4715128" y="4525859"/>
            <a:ext cx="221281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18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What will</a:t>
            </a:r>
          </a:p>
          <a:p>
            <a:pPr algn="ctr">
              <a:spcBef>
                <a:spcPts val="400"/>
              </a:spcBef>
              <a:defRPr sz="18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you do?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5" dur="1250" fill="hold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8"/>
      <p:bldP build="whole" bldLvl="1" animBg="1" rev="0" advAuto="0" spid="86" grpId="2"/>
      <p:bldP build="whole" bldLvl="1" animBg="1" rev="0" advAuto="0" spid="90" grpId="1"/>
      <p:bldP build="whole" bldLvl="1" animBg="1" rev="0" advAuto="0" spid="93" grpId="7"/>
      <p:bldP build="whole" bldLvl="1" animBg="1" rev="0" advAuto="0" spid="87" grpId="3"/>
      <p:bldP build="whole" bldLvl="1" animBg="1" rev="0" advAuto="0" spid="90" grpId="5"/>
      <p:bldP build="whole" bldLvl="1" animBg="1" rev="0" advAuto="0" spid="88" grpId="4"/>
      <p:bldP build="whole" bldLvl="1" animBg="1" rev="0" advAuto="0" spid="91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518939" y="1920326"/>
            <a:ext cx="4312711" cy="433944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ectangle 5"/>
          <p:cNvSpPr txBox="1"/>
          <p:nvPr/>
        </p:nvSpPr>
        <p:spPr>
          <a:xfrm>
            <a:off x="6237512" y="2708554"/>
            <a:ext cx="197519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400"/>
              </a:spcBef>
              <a:defRPr sz="2000">
                <a:solidFill>
                  <a:srgbClr val="C9B96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Gift-based</a:t>
            </a:r>
            <a:br/>
            <a:r>
              <a:t>ministry</a:t>
            </a:r>
          </a:p>
        </p:txBody>
      </p:sp>
      <p:sp>
        <p:nvSpPr>
          <p:cNvPr id="99" name="Rectangle 6"/>
          <p:cNvSpPr txBox="1"/>
          <p:nvPr/>
        </p:nvSpPr>
        <p:spPr>
          <a:xfrm rot="21600000">
            <a:off x="6601374" y="4863440"/>
            <a:ext cx="175664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400"/>
              </a:spcBef>
              <a:defRPr sz="2000">
                <a:solidFill>
                  <a:srgbClr val="A14B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Need-oriented evangelism</a:t>
            </a:r>
          </a:p>
        </p:txBody>
      </p:sp>
      <p:sp>
        <p:nvSpPr>
          <p:cNvPr id="100" name="Rectangle 7"/>
          <p:cNvSpPr txBox="1"/>
          <p:nvPr/>
        </p:nvSpPr>
        <p:spPr>
          <a:xfrm>
            <a:off x="3840695" y="5857786"/>
            <a:ext cx="16693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A784B7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Loving relationships</a:t>
            </a:r>
          </a:p>
        </p:txBody>
      </p:sp>
      <p:sp>
        <p:nvSpPr>
          <p:cNvPr id="101" name="Rectangle 8"/>
          <p:cNvSpPr txBox="1"/>
          <p:nvPr/>
        </p:nvSpPr>
        <p:spPr>
          <a:xfrm>
            <a:off x="1377913" y="4805070"/>
            <a:ext cx="1669331" cy="69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400"/>
              </a:spcBef>
              <a:defRPr sz="2000">
                <a:solidFill>
                  <a:srgbClr val="3A5983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Passionate</a:t>
            </a:r>
          </a:p>
          <a:p>
            <a:pPr>
              <a:spcBef>
                <a:spcPts val="400"/>
              </a:spcBef>
              <a:defRPr sz="2000">
                <a:solidFill>
                  <a:srgbClr val="3A5983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spirituality</a:t>
            </a:r>
          </a:p>
        </p:txBody>
      </p:sp>
      <p:sp>
        <p:nvSpPr>
          <p:cNvPr id="102" name="Rectangle 9"/>
          <p:cNvSpPr txBox="1"/>
          <p:nvPr/>
        </p:nvSpPr>
        <p:spPr>
          <a:xfrm>
            <a:off x="1965812" y="2589121"/>
            <a:ext cx="16693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400"/>
              </a:spcBef>
              <a:defRPr sz="2000">
                <a:solidFill>
                  <a:srgbClr val="7ABCC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Inspiring</a:t>
            </a:r>
            <a:br/>
            <a:r>
              <a:t>worship</a:t>
            </a:r>
          </a:p>
        </p:txBody>
      </p:sp>
      <p:sp>
        <p:nvSpPr>
          <p:cNvPr id="103" name="Rectangle 10"/>
          <p:cNvSpPr txBox="1"/>
          <p:nvPr/>
        </p:nvSpPr>
        <p:spPr>
          <a:xfrm>
            <a:off x="3861415" y="1519678"/>
            <a:ext cx="16693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4E854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Effective</a:t>
            </a:r>
            <a:br/>
            <a:r>
              <a:t>structures</a:t>
            </a:r>
          </a:p>
        </p:txBody>
      </p:sp>
      <p:sp>
        <p:nvSpPr>
          <p:cNvPr id="104" name="Oval 28"/>
          <p:cNvSpPr/>
          <p:nvPr/>
        </p:nvSpPr>
        <p:spPr>
          <a:xfrm>
            <a:off x="4347467" y="3894715"/>
            <a:ext cx="576049" cy="57604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05" name="Oval 29"/>
          <p:cNvSpPr/>
          <p:nvPr/>
        </p:nvSpPr>
        <p:spPr>
          <a:xfrm>
            <a:off x="4368089" y="2390424"/>
            <a:ext cx="576049" cy="576049"/>
          </a:xfrm>
          <a:prstGeom prst="ellipse">
            <a:avLst/>
          </a:prstGeom>
          <a:solidFill>
            <a:srgbClr val="558D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06" name="Oval 36"/>
          <p:cNvSpPr/>
          <p:nvPr/>
        </p:nvSpPr>
        <p:spPr>
          <a:xfrm>
            <a:off x="5161722" y="3439178"/>
            <a:ext cx="576049" cy="576049"/>
          </a:xfrm>
          <a:prstGeom prst="ellipse">
            <a:avLst/>
          </a:prstGeom>
          <a:solidFill>
            <a:srgbClr val="D2C57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07" name="Oval 37"/>
          <p:cNvSpPr/>
          <p:nvPr/>
        </p:nvSpPr>
        <p:spPr>
          <a:xfrm>
            <a:off x="5708101" y="4624175"/>
            <a:ext cx="576049" cy="576049"/>
          </a:xfrm>
          <a:prstGeom prst="ellipse">
            <a:avLst/>
          </a:prstGeom>
          <a:solidFill>
            <a:srgbClr val="A7514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08" name="Oval 38"/>
          <p:cNvSpPr/>
          <p:nvPr/>
        </p:nvSpPr>
        <p:spPr>
          <a:xfrm>
            <a:off x="4349236" y="4793701"/>
            <a:ext cx="576049" cy="576049"/>
          </a:xfrm>
          <a:prstGeom prst="ellipse">
            <a:avLst/>
          </a:prstGeom>
          <a:solidFill>
            <a:srgbClr val="BCA3C9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09" name="Oval 39"/>
          <p:cNvSpPr/>
          <p:nvPr/>
        </p:nvSpPr>
        <p:spPr>
          <a:xfrm>
            <a:off x="2990370" y="4624175"/>
            <a:ext cx="576049" cy="576049"/>
          </a:xfrm>
          <a:prstGeom prst="ellipse">
            <a:avLst/>
          </a:prstGeom>
          <a:solidFill>
            <a:srgbClr val="43648C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10" name="Oval 40"/>
          <p:cNvSpPr/>
          <p:nvPr/>
        </p:nvSpPr>
        <p:spPr>
          <a:xfrm>
            <a:off x="3531191" y="3439178"/>
            <a:ext cx="576049" cy="576049"/>
          </a:xfrm>
          <a:prstGeom prst="ellipse">
            <a:avLst/>
          </a:prstGeom>
          <a:solidFill>
            <a:srgbClr val="86C2C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11" name="TextBox 27"/>
          <p:cNvSpPr txBox="1"/>
          <p:nvPr/>
        </p:nvSpPr>
        <p:spPr>
          <a:xfrm>
            <a:off x="3686601" y="3640051"/>
            <a:ext cx="1975193" cy="899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spcBef>
                <a:spcPts val="400"/>
              </a:spcBef>
              <a:defRPr sz="2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Empowering leadership </a:t>
            </a:r>
          </a:p>
        </p:txBody>
      </p:sp>
      <p:sp>
        <p:nvSpPr>
          <p:cNvPr id="112" name="Title 2"/>
          <p:cNvSpPr txBox="1"/>
          <p:nvPr>
            <p:ph type="ctrTitle"/>
          </p:nvPr>
        </p:nvSpPr>
        <p:spPr>
          <a:xfrm>
            <a:off x="679978" y="507592"/>
            <a:ext cx="7311412" cy="1089026"/>
          </a:xfrm>
          <a:prstGeom prst="rect">
            <a:avLst/>
          </a:prstGeom>
        </p:spPr>
        <p:txBody>
          <a:bodyPr/>
          <a:lstStyle/>
          <a:p>
            <a:pPr/>
            <a:r>
              <a:t>What makes a small group holistic?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929 -0.134494" origin="layout" pathEditMode="relative">
                                      <p:cBhvr>
                                        <p:cTn id="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withEffect" presetSubtype="0" presetID="6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89051" y="189051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xit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path" nodeType="after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49368 -0.096430" origin="layout" pathEditMode="relative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mph" nodeType="withEffect" presetSubtype="0" presetID="6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222982" y="22298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xit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path" nodeType="afterEffect" presetSubtype="0" presetID="-1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41951 0.044711" origin="layout" pathEditMode="relative">
                                      <p:cBhvr>
                                        <p:cTn id="5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mph" nodeType="withEffect" presetSubtype="0" presetID="6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258854" y="258854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Class="exit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path" nodeType="afterEffect" presetSubtype="0" presetID="-1" grpId="1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1228 0.163208" origin="layout" pathEditMode="relative">
                                      <p:cBhvr>
                                        <p:cTn id="7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mph" nodeType="withEffect" presetSubtype="0" presetID="6" grpId="1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211891" y="211891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Class="exit" nodeType="afterEffect" presetSubtype="16" presetID="23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path" nodeType="afterEffect" presetSubtype="0" presetID="-1" grpId="2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29768 0.037500" origin="layout" pathEditMode="relative">
                                      <p:cBhvr>
                                        <p:cTn id="9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mph" nodeType="withEffect" presetSubtype="0" presetID="6" grpId="2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19535" y="219535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Class="exit" nodeType="afterEffect" presetSubtype="16" presetID="23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7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path" nodeType="afterEffect" presetSubtype="0" presetID="-1" grpId="2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42728 -0.116872" origin="layout" pathEditMode="relative">
                                      <p:cBhvr>
                                        <p:cTn id="11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Class="emph" nodeType="withEffect" presetSubtype="0" presetID="6" grpId="2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231171" y="231171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Class="exit" nodeType="afterEffect" presetSubtype="16" presetID="23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Class="entr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7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mph" nodeType="afterEffect" presetSubtype="0" presetID="6" grpId="3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29177" y="229177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Class="exit" nodeType="afterEffect" presetSubtype="16" presetID="23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Class="entr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13"/>
      <p:bldP build="whole" bldLvl="1" animBg="1" rev="0" advAuto="0" spid="107" grpId="14"/>
      <p:bldP build="whole" bldLvl="1" animBg="1" rev="0" advAuto="0" spid="101" grpId="25"/>
      <p:bldP build="whole" bldLvl="1" animBg="1" rev="0" advAuto="0" spid="106" grpId="8"/>
      <p:bldP build="whole" bldLvl="1" animBg="1" rev="0" advAuto="0" spid="106" grpId="9"/>
      <p:bldP build="whole" bldLvl="1" animBg="1" rev="0" advAuto="0" spid="106" grpId="6"/>
      <p:bldP build="whole" bldLvl="1" animBg="1" rev="0" advAuto="0" spid="104" grpId="31"/>
      <p:bldP build="whole" bldLvl="1" animBg="1" rev="0" advAuto="0" spid="104" grpId="32"/>
      <p:bldP build="whole" bldLvl="1" animBg="1" rev="0" advAuto="0" spid="104" grpId="33"/>
      <p:bldP build="whole" bldLvl="1" animBg="1" rev="0" advAuto="0" spid="99" grpId="15"/>
      <p:bldP build="whole" bldLvl="1" animBg="1" rev="0" advAuto="0" spid="108" grpId="16"/>
      <p:bldP build="whole" bldLvl="1" animBg="1" rev="0" advAuto="0" spid="108" grpId="18"/>
      <p:bldP build="whole" bldLvl="1" animBg="1" rev="0" advAuto="0" spid="108" grpId="19"/>
      <p:bldP build="whole" bldLvl="1" animBg="1" rev="0" advAuto="0" spid="98" grpId="10"/>
      <p:bldP build="whole" bldLvl="1" animBg="1" rev="0" advAuto="0" spid="103" grpId="5"/>
      <p:bldP build="whole" bldLvl="1" animBg="1" rev="0" advAuto="0" spid="105" grpId="1"/>
      <p:bldP build="whole" bldLvl="1" animBg="1" rev="0" advAuto="0" spid="105" grpId="3"/>
      <p:bldP build="whole" bldLvl="1" animBg="1" rev="0" advAuto="0" spid="109" grpId="24"/>
      <p:bldP build="whole" bldLvl="1" animBg="1" rev="0" advAuto="0" spid="105" grpId="4"/>
      <p:bldP build="whole" bldLvl="1" animBg="1" rev="0" advAuto="0" spid="109" grpId="21"/>
      <p:bldP build="whole" bldLvl="1" animBg="1" rev="0" advAuto="0" spid="109" grpId="23"/>
      <p:bldP build="whole" bldLvl="1" animBg="1" rev="0" advAuto="0" spid="111" grpId="34"/>
      <p:bldP build="whole" bldLvl="1" animBg="1" rev="0" advAuto="0" spid="100" grpId="20"/>
      <p:bldP build="whole" bldLvl="1" animBg="1" rev="0" advAuto="0" spid="110" grpId="26"/>
      <p:bldP build="whole" bldLvl="1" animBg="1" rev="0" advAuto="0" spid="110" grpId="28"/>
      <p:bldP build="whole" bldLvl="1" animBg="1" rev="0" advAuto="0" spid="110" grpId="29"/>
      <p:bldP build="whole" bldLvl="1" animBg="1" rev="0" advAuto="0" spid="102" grpId="30"/>
      <p:bldP build="whole" bldLvl="1" animBg="1" rev="0" advAuto="0" spid="107" grpId="1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What makes a small group holistic?"/>
          <p:cNvSpPr txBox="1"/>
          <p:nvPr>
            <p:ph type="ctrTitle"/>
          </p:nvPr>
        </p:nvSpPr>
        <p:spPr>
          <a:xfrm>
            <a:off x="679978" y="507592"/>
            <a:ext cx="7311412" cy="1089026"/>
          </a:xfrm>
          <a:prstGeom prst="rect">
            <a:avLst/>
          </a:prstGeom>
        </p:spPr>
        <p:txBody>
          <a:bodyPr/>
          <a:lstStyle/>
          <a:p>
            <a:pPr/>
            <a:r>
              <a:t>What makes a small group holistic?</a:t>
            </a:r>
          </a:p>
        </p:txBody>
      </p:sp>
      <p:sp>
        <p:nvSpPr>
          <p:cNvPr id="117" name="TextBox 26"/>
          <p:cNvSpPr txBox="1"/>
          <p:nvPr/>
        </p:nvSpPr>
        <p:spPr>
          <a:xfrm>
            <a:off x="250876" y="5850555"/>
            <a:ext cx="3065065" cy="891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spcBef>
                <a:spcPts val="400"/>
              </a:spcBef>
              <a:defRPr sz="20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VITA CONTEMPLATIVA</a:t>
            </a:r>
          </a:p>
        </p:txBody>
      </p:sp>
      <p:sp>
        <p:nvSpPr>
          <p:cNvPr id="118" name="TextBox 24"/>
          <p:cNvSpPr txBox="1"/>
          <p:nvPr/>
        </p:nvSpPr>
        <p:spPr>
          <a:xfrm>
            <a:off x="6706184" y="1431516"/>
            <a:ext cx="1862208" cy="77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spcBef>
                <a:spcPts val="400"/>
              </a:spcBef>
              <a:defRPr sz="20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VITA ACTIVA</a:t>
            </a:r>
          </a:p>
        </p:txBody>
      </p:sp>
      <p:pic>
        <p:nvPicPr>
          <p:cNvPr id="119" name="logo-on-light.png" descr="logo-on-light.png"/>
          <p:cNvPicPr>
            <a:picLocks noChangeAspect="1"/>
          </p:cNvPicPr>
          <p:nvPr/>
        </p:nvPicPr>
        <p:blipFill>
          <a:blip r:embed="rId2">
            <a:extLst/>
          </a:blip>
          <a:srcRect l="0" t="4910" r="0" b="4910"/>
          <a:stretch>
            <a:fillRect/>
          </a:stretch>
        </p:blipFill>
        <p:spPr>
          <a:xfrm>
            <a:off x="2518939" y="1920326"/>
            <a:ext cx="4312711" cy="433944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5"/>
          <p:cNvSpPr txBox="1"/>
          <p:nvPr/>
        </p:nvSpPr>
        <p:spPr>
          <a:xfrm>
            <a:off x="5793012" y="2708554"/>
            <a:ext cx="197519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C9B96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Gift-based</a:t>
            </a:r>
            <a:br/>
            <a:r>
              <a:t>ministry</a:t>
            </a:r>
          </a:p>
        </p:txBody>
      </p:sp>
      <p:sp>
        <p:nvSpPr>
          <p:cNvPr id="121" name="Rectangle 6"/>
          <p:cNvSpPr txBox="1"/>
          <p:nvPr/>
        </p:nvSpPr>
        <p:spPr>
          <a:xfrm rot="21600000">
            <a:off x="6601374" y="4863441"/>
            <a:ext cx="175664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A14B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Need-oriented evangelism</a:t>
            </a:r>
          </a:p>
        </p:txBody>
      </p:sp>
      <p:sp>
        <p:nvSpPr>
          <p:cNvPr id="122" name="Rectangle 7"/>
          <p:cNvSpPr txBox="1"/>
          <p:nvPr/>
        </p:nvSpPr>
        <p:spPr>
          <a:xfrm>
            <a:off x="3840695" y="5857786"/>
            <a:ext cx="16693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A784B7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Loving relationships</a:t>
            </a:r>
          </a:p>
        </p:txBody>
      </p:sp>
      <p:sp>
        <p:nvSpPr>
          <p:cNvPr id="123" name="Rectangle 8"/>
          <p:cNvSpPr txBox="1"/>
          <p:nvPr/>
        </p:nvSpPr>
        <p:spPr>
          <a:xfrm>
            <a:off x="1250913" y="4805070"/>
            <a:ext cx="1669331" cy="69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3A5983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Passionate</a:t>
            </a:r>
          </a:p>
          <a:p>
            <a:pPr algn="ctr">
              <a:spcBef>
                <a:spcPts val="400"/>
              </a:spcBef>
              <a:defRPr sz="2000">
                <a:solidFill>
                  <a:srgbClr val="3A5983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spirituality</a:t>
            </a:r>
          </a:p>
        </p:txBody>
      </p:sp>
      <p:sp>
        <p:nvSpPr>
          <p:cNvPr id="124" name="Rectangle 9"/>
          <p:cNvSpPr txBox="1"/>
          <p:nvPr/>
        </p:nvSpPr>
        <p:spPr>
          <a:xfrm>
            <a:off x="1826112" y="2589121"/>
            <a:ext cx="16693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7ABCC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Inspiring</a:t>
            </a:r>
            <a:br/>
            <a:r>
              <a:t>worship</a:t>
            </a:r>
          </a:p>
        </p:txBody>
      </p:sp>
      <p:sp>
        <p:nvSpPr>
          <p:cNvPr id="125" name="Rectangle 10"/>
          <p:cNvSpPr txBox="1"/>
          <p:nvPr/>
        </p:nvSpPr>
        <p:spPr>
          <a:xfrm>
            <a:off x="3861415" y="1519678"/>
            <a:ext cx="16693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4E854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Effective</a:t>
            </a:r>
            <a:br/>
            <a:r>
              <a:t>structures</a:t>
            </a:r>
          </a:p>
        </p:txBody>
      </p:sp>
      <p:sp>
        <p:nvSpPr>
          <p:cNvPr id="126" name="TextBox 27"/>
          <p:cNvSpPr txBox="1"/>
          <p:nvPr/>
        </p:nvSpPr>
        <p:spPr>
          <a:xfrm>
            <a:off x="3686601" y="3640051"/>
            <a:ext cx="1975193" cy="899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spcBef>
                <a:spcPts val="400"/>
              </a:spcBef>
              <a:defRPr sz="2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Empowering leadership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path" nodeType="after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11654 0.091952" origin="layout" pathEditMode="relative">
                                      <p:cBhvr>
                                        <p:cTn id="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path" nodeType="with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86225 0.041681" origin="layout" pathEditMode="relative">
                                      <p:cBhvr>
                                        <p:cTn id="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path" nodeType="with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17234 -0.157107" origin="layout" pathEditMode="relative">
                                      <p:cBhvr>
                                        <p:cTn id="4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path" nodeType="afterEffect" presetSubtype="0" presetID="-1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34335 0.121002" origin="layout" pathEditMode="relative">
                                      <p:cBhvr>
                                        <p:cTn id="5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path" nodeType="with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62244 -0.085011" origin="layout" pathEditMode="relative">
                                      <p:cBhvr>
                                        <p:cTn id="5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path" nodeType="withEffect" presetSubtype="0" presetID="-1" grpId="1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41049 -0.126280" origin="layout" pathEditMode="relative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7"/>
      <p:bldP build="whole" bldLvl="1" animBg="1" rev="0" advAuto="0" spid="121" grpId="6"/>
      <p:bldP build="whole" bldLvl="1" animBg="1" rev="0" advAuto="0" spid="124" grpId="2"/>
      <p:bldP build="whole" bldLvl="1" animBg="1" rev="0" advAuto="0" spid="126" grpId="4"/>
      <p:bldP build="whole" bldLvl="1" animBg="1" rev="0" advAuto="0" spid="120" grpId="3"/>
      <p:bldP build="whole" bldLvl="1" animBg="1" rev="0" advAuto="0" spid="125" grpId="1"/>
      <p:bldP build="whole" bldLvl="1" animBg="1" rev="0" advAuto="0" spid="118" grpId="8"/>
      <p:bldP build="whole" bldLvl="1" animBg="1" rev="0" advAuto="0" spid="123" grpId="5"/>
      <p:bldP build="whole" bldLvl="1" animBg="1" rev="0" advAuto="0" spid="117" grpId="1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"/>
          <p:cNvSpPr/>
          <p:nvPr/>
        </p:nvSpPr>
        <p:spPr>
          <a:xfrm>
            <a:off x="-199" y="1390762"/>
            <a:ext cx="4373854" cy="4872984"/>
          </a:xfrm>
          <a:prstGeom prst="rect">
            <a:avLst/>
          </a:prstGeom>
          <a:solidFill>
            <a:srgbClr val="F8F5EB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C40E"/>
                </a:solidFill>
              </a:defRPr>
            </a:pPr>
          </a:p>
        </p:txBody>
      </p:sp>
      <p:sp>
        <p:nvSpPr>
          <p:cNvPr id="129" name="Title 2"/>
          <p:cNvSpPr txBox="1"/>
          <p:nvPr>
            <p:ph type="ctrTitle"/>
          </p:nvPr>
        </p:nvSpPr>
        <p:spPr>
          <a:xfrm>
            <a:off x="742732" y="213979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Sin—breach of community</a:t>
            </a:r>
          </a:p>
        </p:txBody>
      </p:sp>
      <p:pic>
        <p:nvPicPr>
          <p:cNvPr id="130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5319950" y="2197089"/>
            <a:ext cx="3240366" cy="326045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lationship to yourself"/>
          <p:cNvSpPr txBox="1"/>
          <p:nvPr/>
        </p:nvSpPr>
        <p:spPr>
          <a:xfrm>
            <a:off x="5392388" y="1893284"/>
            <a:ext cx="288163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sz="2000">
                <a:solidFill>
                  <a:srgbClr val="4F854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relationship to yourself</a:t>
            </a:r>
          </a:p>
        </p:txBody>
      </p:sp>
      <p:sp>
        <p:nvSpPr>
          <p:cNvPr id="132" name="relationship to others"/>
          <p:cNvSpPr txBox="1"/>
          <p:nvPr/>
        </p:nvSpPr>
        <p:spPr>
          <a:xfrm>
            <a:off x="7402034" y="5059012"/>
            <a:ext cx="167990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2200"/>
              </a:spcBef>
              <a:defRPr sz="20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relationship to others</a:t>
            </a:r>
          </a:p>
        </p:txBody>
      </p:sp>
      <p:sp>
        <p:nvSpPr>
          <p:cNvPr id="133" name="relationship to God"/>
          <p:cNvSpPr txBox="1"/>
          <p:nvPr/>
        </p:nvSpPr>
        <p:spPr>
          <a:xfrm>
            <a:off x="4560798" y="5097112"/>
            <a:ext cx="167990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spcBef>
                <a:spcPts val="2200"/>
              </a:spcBef>
              <a:defRPr sz="20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relationship to God</a:t>
            </a:r>
          </a:p>
        </p:txBody>
      </p:sp>
      <p:sp>
        <p:nvSpPr>
          <p:cNvPr id="134" name="Love the Lord your God……"/>
          <p:cNvSpPr txBox="1"/>
          <p:nvPr/>
        </p:nvSpPr>
        <p:spPr>
          <a:xfrm>
            <a:off x="895323" y="4571495"/>
            <a:ext cx="3219197" cy="116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spcBef>
                <a:spcPts val="400"/>
              </a:spcBef>
              <a:defRPr sz="2000">
                <a:solidFill>
                  <a:srgbClr val="3F5F8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Love the Lord your God…</a:t>
            </a:r>
          </a:p>
          <a:p>
            <a:pPr algn="r">
              <a:spcBef>
                <a:spcPts val="400"/>
              </a:spcBef>
              <a:defRPr sz="2000">
                <a:solidFill>
                  <a:srgbClr val="A04A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and love your neighbour…</a:t>
            </a:r>
          </a:p>
          <a:p>
            <a:pPr algn="r">
              <a:spcBef>
                <a:spcPts val="400"/>
              </a:spcBef>
              <a:defRPr sz="2000">
                <a:solidFill>
                  <a:srgbClr val="4F8642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as you love yourself.</a:t>
            </a:r>
          </a:p>
        </p:txBody>
      </p:sp>
      <p:sp>
        <p:nvSpPr>
          <p:cNvPr id="135" name="Love the Lord your God……"/>
          <p:cNvSpPr txBox="1"/>
          <p:nvPr/>
        </p:nvSpPr>
        <p:spPr>
          <a:xfrm>
            <a:off x="895323" y="4571495"/>
            <a:ext cx="3219197" cy="116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spcBef>
                <a:spcPts val="400"/>
              </a:spcBef>
              <a:defRPr sz="2000">
                <a:solidFill>
                  <a:srgbClr val="3F5F8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Love the Lord your God…</a:t>
            </a:r>
          </a:p>
          <a:p>
            <a:pPr algn="r">
              <a:spcBef>
                <a:spcPts val="400"/>
              </a:spcBef>
              <a:defRPr sz="2000">
                <a:solidFill>
                  <a:srgbClr val="A7A7A7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and love your neighbour…</a:t>
            </a:r>
          </a:p>
          <a:p>
            <a:pPr algn="r">
              <a:spcBef>
                <a:spcPts val="400"/>
              </a:spcBef>
              <a:defRPr sz="2000">
                <a:solidFill>
                  <a:srgbClr val="A7A7A7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as you love yourself.</a:t>
            </a:r>
          </a:p>
        </p:txBody>
      </p:sp>
      <p:sp>
        <p:nvSpPr>
          <p:cNvPr id="136" name="Luke 10:27"/>
          <p:cNvSpPr txBox="1"/>
          <p:nvPr/>
        </p:nvSpPr>
        <p:spPr>
          <a:xfrm>
            <a:off x="2518995" y="4144636"/>
            <a:ext cx="138653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400"/>
              </a:spcBef>
              <a:defRPr sz="2000"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lvl1pPr>
          </a:lstStyle>
          <a:p>
            <a:pPr/>
            <a:r>
              <a:t>Luke 10:27</a:t>
            </a:r>
          </a:p>
        </p:txBody>
      </p:sp>
      <p:sp>
        <p:nvSpPr>
          <p:cNvPr id="137" name="Love the Lord your God……"/>
          <p:cNvSpPr txBox="1"/>
          <p:nvPr/>
        </p:nvSpPr>
        <p:spPr>
          <a:xfrm>
            <a:off x="895323" y="4571495"/>
            <a:ext cx="3219197" cy="116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spcBef>
                <a:spcPts val="400"/>
              </a:spcBef>
              <a:defRPr sz="2000">
                <a:solidFill>
                  <a:srgbClr val="3F5F8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Love the Lord your God…</a:t>
            </a:r>
          </a:p>
          <a:p>
            <a:pPr algn="r">
              <a:spcBef>
                <a:spcPts val="400"/>
              </a:spcBef>
              <a:defRPr sz="20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and love your neighbour…</a:t>
            </a:r>
          </a:p>
          <a:p>
            <a:pPr algn="r">
              <a:spcBef>
                <a:spcPts val="400"/>
              </a:spcBef>
              <a:defRPr sz="2000">
                <a:solidFill>
                  <a:srgbClr val="A7A7A7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as you love yourself.</a:t>
            </a:r>
          </a:p>
        </p:txBody>
      </p:sp>
      <p:sp>
        <p:nvSpPr>
          <p:cNvPr id="138" name="Love the Lord your God……"/>
          <p:cNvSpPr txBox="1"/>
          <p:nvPr/>
        </p:nvSpPr>
        <p:spPr>
          <a:xfrm>
            <a:off x="895323" y="4571495"/>
            <a:ext cx="3219197" cy="116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spcBef>
                <a:spcPts val="400"/>
              </a:spcBef>
              <a:defRPr sz="2000">
                <a:solidFill>
                  <a:srgbClr val="3F5F8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Love the Lord your God…</a:t>
            </a:r>
          </a:p>
          <a:p>
            <a:pPr algn="r">
              <a:spcBef>
                <a:spcPts val="400"/>
              </a:spcBef>
              <a:defRPr sz="20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and love your neighbour…</a:t>
            </a:r>
          </a:p>
          <a:p>
            <a:pPr algn="r">
              <a:spcBef>
                <a:spcPts val="400"/>
              </a:spcBef>
              <a:defRPr sz="2000">
                <a:solidFill>
                  <a:srgbClr val="4F854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as you love yourself.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25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25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25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25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7"/>
      <p:bldP build="whole" bldLvl="1" animBg="1" rev="0" advAuto="0" spid="135" grpId="4"/>
      <p:bldP build="whole" bldLvl="1" animBg="1" rev="0" advAuto="0" spid="128" grpId="1"/>
      <p:bldP build="whole" bldLvl="1" animBg="1" rev="0" advAuto="0" spid="133" grpId="5"/>
      <p:bldP build="whole" bldLvl="1" animBg="1" rev="0" advAuto="0" spid="137" grpId="6"/>
      <p:bldP build="whole" bldLvl="1" animBg="1" rev="0" advAuto="0" spid="136" grpId="2"/>
      <p:bldP build="p" bldLvl="5" animBg="1" rev="0" advAuto="0" spid="134" grpId="3"/>
      <p:bldP build="whole" bldLvl="1" animBg="1" rev="0" advAuto="0" spid="131" grpId="9"/>
      <p:bldP build="whole" bldLvl="1" animBg="1" rev="0" advAuto="0" spid="138" grpId="8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518939" y="1920326"/>
            <a:ext cx="4312711" cy="4339446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lationship to yourself"/>
          <p:cNvSpPr txBox="1"/>
          <p:nvPr/>
        </p:nvSpPr>
        <p:spPr>
          <a:xfrm>
            <a:off x="4052253" y="2574971"/>
            <a:ext cx="119541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relationship to yourself</a:t>
            </a:r>
          </a:p>
        </p:txBody>
      </p:sp>
      <p:sp>
        <p:nvSpPr>
          <p:cNvPr id="144" name="relationship to others"/>
          <p:cNvSpPr txBox="1"/>
          <p:nvPr/>
        </p:nvSpPr>
        <p:spPr>
          <a:xfrm>
            <a:off x="5240854" y="4519371"/>
            <a:ext cx="119541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relationship to others</a:t>
            </a:r>
          </a:p>
        </p:txBody>
      </p:sp>
      <p:sp>
        <p:nvSpPr>
          <p:cNvPr id="145" name="relationship to God"/>
          <p:cNvSpPr txBox="1"/>
          <p:nvPr/>
        </p:nvSpPr>
        <p:spPr>
          <a:xfrm>
            <a:off x="2870370" y="4519371"/>
            <a:ext cx="119541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0000"/>
              </a:lnSpc>
              <a:defRPr sz="1400">
                <a:solidFill>
                  <a:schemeClr val="accent3">
                    <a:lumOff val="44000"/>
                  </a:schemeClr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relationship to God</a:t>
            </a:r>
          </a:p>
        </p:txBody>
      </p:sp>
      <p:sp>
        <p:nvSpPr>
          <p:cNvPr id="146" name="Title 2"/>
          <p:cNvSpPr txBox="1"/>
          <p:nvPr>
            <p:ph type="ctrTitle"/>
          </p:nvPr>
        </p:nvSpPr>
        <p:spPr>
          <a:xfrm>
            <a:off x="592947" y="439447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Seven Deadly Sins and Christian Community</a:t>
            </a:r>
          </a:p>
        </p:txBody>
      </p:sp>
      <p:sp>
        <p:nvSpPr>
          <p:cNvPr id="147" name="Rectangle 5"/>
          <p:cNvSpPr txBox="1"/>
          <p:nvPr/>
        </p:nvSpPr>
        <p:spPr>
          <a:xfrm>
            <a:off x="6237512" y="2708554"/>
            <a:ext cx="197519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400"/>
              </a:spcBef>
              <a:defRPr sz="2000">
                <a:solidFill>
                  <a:srgbClr val="C9B96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Gift-based</a:t>
            </a:r>
            <a:br/>
            <a:r>
              <a:t>ministry</a:t>
            </a:r>
          </a:p>
        </p:txBody>
      </p:sp>
      <p:sp>
        <p:nvSpPr>
          <p:cNvPr id="148" name="Rectangle 6"/>
          <p:cNvSpPr txBox="1"/>
          <p:nvPr/>
        </p:nvSpPr>
        <p:spPr>
          <a:xfrm rot="21600000">
            <a:off x="6601374" y="4863440"/>
            <a:ext cx="175664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400"/>
              </a:spcBef>
              <a:defRPr sz="2000">
                <a:solidFill>
                  <a:srgbClr val="A14B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Need-oriented evangelism</a:t>
            </a:r>
          </a:p>
        </p:txBody>
      </p:sp>
      <p:sp>
        <p:nvSpPr>
          <p:cNvPr id="149" name="Rectangle 7"/>
          <p:cNvSpPr txBox="1"/>
          <p:nvPr/>
        </p:nvSpPr>
        <p:spPr>
          <a:xfrm>
            <a:off x="3840695" y="5857786"/>
            <a:ext cx="16693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A784B7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Loving relationships</a:t>
            </a:r>
          </a:p>
        </p:txBody>
      </p:sp>
      <p:sp>
        <p:nvSpPr>
          <p:cNvPr id="150" name="Rectangle 8"/>
          <p:cNvSpPr txBox="1"/>
          <p:nvPr/>
        </p:nvSpPr>
        <p:spPr>
          <a:xfrm>
            <a:off x="1377913" y="4805070"/>
            <a:ext cx="1669331" cy="69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400"/>
              </a:spcBef>
              <a:defRPr sz="2000">
                <a:solidFill>
                  <a:srgbClr val="3A5983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Passionate</a:t>
            </a:r>
          </a:p>
          <a:p>
            <a:pPr>
              <a:spcBef>
                <a:spcPts val="400"/>
              </a:spcBef>
              <a:defRPr sz="2000">
                <a:solidFill>
                  <a:srgbClr val="3A5983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spirituality</a:t>
            </a:r>
          </a:p>
        </p:txBody>
      </p:sp>
      <p:sp>
        <p:nvSpPr>
          <p:cNvPr id="151" name="Rectangle 9"/>
          <p:cNvSpPr txBox="1"/>
          <p:nvPr/>
        </p:nvSpPr>
        <p:spPr>
          <a:xfrm>
            <a:off x="1965812" y="2589121"/>
            <a:ext cx="16693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400"/>
              </a:spcBef>
              <a:defRPr sz="2000">
                <a:solidFill>
                  <a:srgbClr val="7ABCC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Inspiring</a:t>
            </a:r>
            <a:br/>
            <a:r>
              <a:t>worship</a:t>
            </a:r>
          </a:p>
        </p:txBody>
      </p:sp>
      <p:sp>
        <p:nvSpPr>
          <p:cNvPr id="152" name="Rectangle 10"/>
          <p:cNvSpPr txBox="1"/>
          <p:nvPr/>
        </p:nvSpPr>
        <p:spPr>
          <a:xfrm>
            <a:off x="3861415" y="1519678"/>
            <a:ext cx="16693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4E854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Effective</a:t>
            </a:r>
            <a:br/>
            <a:r>
              <a:t>structures</a:t>
            </a:r>
          </a:p>
        </p:txBody>
      </p:sp>
      <p:sp>
        <p:nvSpPr>
          <p:cNvPr id="153" name="TextBox 27"/>
          <p:cNvSpPr txBox="1"/>
          <p:nvPr/>
        </p:nvSpPr>
        <p:spPr>
          <a:xfrm>
            <a:off x="3686601" y="3640051"/>
            <a:ext cx="1975193" cy="899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spcBef>
                <a:spcPts val="400"/>
              </a:spcBef>
              <a:defRPr sz="2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Empowering leadership </a:t>
            </a:r>
          </a:p>
        </p:txBody>
      </p:sp>
      <p:sp>
        <p:nvSpPr>
          <p:cNvPr id="154" name="Rectangle 5"/>
          <p:cNvSpPr txBox="1"/>
          <p:nvPr/>
        </p:nvSpPr>
        <p:spPr>
          <a:xfrm>
            <a:off x="5907312" y="2867304"/>
            <a:ext cx="197519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envy</a:t>
            </a:r>
          </a:p>
        </p:txBody>
      </p:sp>
      <p:sp>
        <p:nvSpPr>
          <p:cNvPr id="155" name="Rectangle 6"/>
          <p:cNvSpPr txBox="1"/>
          <p:nvPr/>
        </p:nvSpPr>
        <p:spPr>
          <a:xfrm rot="21600000">
            <a:off x="6512474" y="5022190"/>
            <a:ext cx="175664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greed</a:t>
            </a:r>
          </a:p>
        </p:txBody>
      </p:sp>
      <p:sp>
        <p:nvSpPr>
          <p:cNvPr id="156" name="Rectangle 7"/>
          <p:cNvSpPr txBox="1"/>
          <p:nvPr/>
        </p:nvSpPr>
        <p:spPr>
          <a:xfrm>
            <a:off x="3840695" y="6016536"/>
            <a:ext cx="166933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anger</a:t>
            </a:r>
          </a:p>
        </p:txBody>
      </p:sp>
      <p:sp>
        <p:nvSpPr>
          <p:cNvPr id="157" name="Rectangle 8"/>
          <p:cNvSpPr txBox="1"/>
          <p:nvPr/>
        </p:nvSpPr>
        <p:spPr>
          <a:xfrm>
            <a:off x="1250913" y="4994300"/>
            <a:ext cx="166933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sloth</a:t>
            </a:r>
          </a:p>
        </p:txBody>
      </p:sp>
      <p:sp>
        <p:nvSpPr>
          <p:cNvPr id="158" name="Rectangle 9"/>
          <p:cNvSpPr txBox="1"/>
          <p:nvPr/>
        </p:nvSpPr>
        <p:spPr>
          <a:xfrm>
            <a:off x="1597512" y="2747871"/>
            <a:ext cx="166933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lust</a:t>
            </a:r>
          </a:p>
        </p:txBody>
      </p:sp>
      <p:sp>
        <p:nvSpPr>
          <p:cNvPr id="159" name="Rectangle 10"/>
          <p:cNvSpPr txBox="1"/>
          <p:nvPr/>
        </p:nvSpPr>
        <p:spPr>
          <a:xfrm>
            <a:off x="3861415" y="1678428"/>
            <a:ext cx="166933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gluttony</a:t>
            </a:r>
          </a:p>
        </p:txBody>
      </p:sp>
      <p:sp>
        <p:nvSpPr>
          <p:cNvPr id="160" name="TextBox 27"/>
          <p:cNvSpPr txBox="1"/>
          <p:nvPr/>
        </p:nvSpPr>
        <p:spPr>
          <a:xfrm>
            <a:off x="3686601" y="3640051"/>
            <a:ext cx="1975193" cy="899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spcBef>
                <a:spcPts val="400"/>
              </a:spcBef>
              <a:defRPr sz="20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pride</a:t>
            </a:r>
          </a:p>
        </p:txBody>
      </p:sp>
      <p:sp>
        <p:nvSpPr>
          <p:cNvPr id="161" name="relationship to yourself"/>
          <p:cNvSpPr txBox="1"/>
          <p:nvPr/>
        </p:nvSpPr>
        <p:spPr>
          <a:xfrm>
            <a:off x="2664586" y="1561618"/>
            <a:ext cx="3992627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sz="2800">
                <a:solidFill>
                  <a:srgbClr val="4F8541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relationship to yourself</a:t>
            </a:r>
          </a:p>
        </p:txBody>
      </p:sp>
      <p:sp>
        <p:nvSpPr>
          <p:cNvPr id="162" name="relationship to others"/>
          <p:cNvSpPr txBox="1"/>
          <p:nvPr/>
        </p:nvSpPr>
        <p:spPr>
          <a:xfrm>
            <a:off x="6247718" y="5325098"/>
            <a:ext cx="2463957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2200"/>
              </a:spcBef>
              <a:defRPr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relationship to others</a:t>
            </a:r>
          </a:p>
        </p:txBody>
      </p:sp>
      <p:sp>
        <p:nvSpPr>
          <p:cNvPr id="163" name="relationship to God"/>
          <p:cNvSpPr txBox="1"/>
          <p:nvPr/>
        </p:nvSpPr>
        <p:spPr>
          <a:xfrm>
            <a:off x="667338" y="5325098"/>
            <a:ext cx="238840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2200"/>
              </a:spcBef>
              <a:defRPr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relationship to God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87 0.139857" origin="layout" pathEditMode="relative">
                                      <p:cBhvr>
                                        <p:cTn id="19" dur="1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mph" nodeType="withEffect" presetSubtype="0" presetID="6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250" fill="hold"/>
                                        <p:tgtEl>
                                          <p:spTgt spid="161"/>
                                        </p:tgtEl>
                                      </p:cBhvr>
                                      <p:by x="25376" y="2537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with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1723 -0.145291" origin="layout" pathEditMode="relative">
                                      <p:cBhvr>
                                        <p:cTn id="25" dur="1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mph" nodeType="withEffect" presetSubtype="0" presetID="6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250" fill="hold"/>
                                        <p:tgtEl>
                                          <p:spTgt spid="162"/>
                                        </p:tgtEl>
                                      </p:cBhvr>
                                      <p:by x="43557" y="43557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path" nodeType="with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77053 -0.145737" origin="layout" pathEditMode="relative">
                                      <p:cBhvr>
                                        <p:cTn id="31" dur="1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mph" nodeType="withEffect" presetSubtype="0" presetID="6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250" fill="hold"/>
                                        <p:tgtEl>
                                          <p:spTgt spid="163"/>
                                        </p:tgtEl>
                                      </p:cBhvr>
                                      <p:by x="44270" y="4427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Class="exit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7" dur="1250" fill="hold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Class="exit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5" dur="1250" fill="hold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Class="exit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53" dur="1250" fill="hold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1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xit" nodeType="click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91" dur="1000" fill="hold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Class="entr" nodeType="afterEffect" presetSubtype="16" presetID="23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xit" nodeType="click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1" dur="1000" fill="hold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Class="entr" nodeType="afterEffect" presetSubtype="16" presetID="23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xit" nodeType="click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1" dur="1000" fill="hold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Class="entr" nodeType="afterEffect" presetSubtype="16" presetID="23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xit" nodeType="click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1" dur="1000" fill="hold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Class="entr" nodeType="afterEffect" presetSubtype="16" presetID="23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xit" nodeType="click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1" dur="1000" fill="hold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Class="entr" nodeType="afterEffect" presetSubtype="16" presetID="23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Class="exit" nodeType="click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1" dur="1000" fill="hold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Class="entr" nodeType="afterEffect" presetSubtype="16" presetID="23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Class="exit" nodeType="click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1" dur="1000" fill="hold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Class="entr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4"/>
      <p:bldP build="whole" bldLvl="1" animBg="1" rev="0" advAuto="0" spid="158" grpId="34"/>
      <p:bldP build="whole" bldLvl="1" animBg="1" rev="0" advAuto="0" spid="147" grpId="17"/>
      <p:bldP build="whole" bldLvl="1" animBg="1" rev="0" advAuto="0" spid="149" grpId="19"/>
      <p:bldP build="whole" bldLvl="1" animBg="1" rev="0" advAuto="0" spid="161" grpId="1"/>
      <p:bldP build="whole" bldLvl="1" animBg="1" rev="0" advAuto="0" spid="161" grpId="5"/>
      <p:bldP build="whole" bldLvl="1" animBg="1" rev="0" advAuto="0" spid="147" grpId="25"/>
      <p:bldP build="whole" bldLvl="1" animBg="1" rev="0" advAuto="0" spid="149" grpId="29"/>
      <p:bldP build="whole" bldLvl="1" animBg="1" rev="0" advAuto="0" spid="161" grpId="10"/>
      <p:bldP build="whole" bldLvl="1" animBg="1" rev="0" advAuto="0" spid="154" grpId="26"/>
      <p:bldP build="whole" bldLvl="1" animBg="1" rev="0" advAuto="0" spid="160" grpId="36"/>
      <p:bldP build="whole" bldLvl="1" animBg="1" rev="0" advAuto="0" spid="162" grpId="2"/>
      <p:bldP build="whole" bldLvl="1" animBg="1" rev="0" advAuto="0" spid="156" grpId="30"/>
      <p:bldP build="whole" bldLvl="1" animBg="1" rev="0" advAuto="0" spid="162" grpId="7"/>
      <p:bldP build="whole" bldLvl="1" animBg="1" rev="0" advAuto="0" spid="151" grpId="21"/>
      <p:bldP build="whole" bldLvl="1" animBg="1" rev="0" advAuto="0" spid="144" grpId="13"/>
      <p:bldP build="whole" bldLvl="1" animBg="1" rev="0" advAuto="0" spid="162" grpId="12"/>
      <p:bldP build="whole" bldLvl="1" animBg="1" rev="0" advAuto="0" spid="157" grpId="32"/>
      <p:bldP build="whole" bldLvl="1" animBg="1" rev="0" advAuto="0" spid="152" grpId="16"/>
      <p:bldP build="whole" bldLvl="1" animBg="1" rev="0" advAuto="0" spid="151" grpId="33"/>
      <p:bldP build="whole" bldLvl="1" animBg="1" rev="0" advAuto="0" spid="148" grpId="18"/>
      <p:bldP build="whole" bldLvl="1" animBg="1" rev="0" advAuto="0" spid="152" grpId="23"/>
      <p:bldP build="whole" bldLvl="1" animBg="1" rev="0" advAuto="0" spid="143" grpId="11"/>
      <p:bldP build="whole" bldLvl="1" animBg="1" rev="0" advAuto="0" spid="153" grpId="22"/>
      <p:bldP build="whole" bldLvl="1" animBg="1" rev="0" advAuto="0" spid="148" grpId="27"/>
      <p:bldP build="whole" bldLvl="1" animBg="1" rev="0" advAuto="0" spid="150" grpId="20"/>
      <p:bldP build="whole" bldLvl="1" animBg="1" rev="0" advAuto="0" spid="153" grpId="35"/>
      <p:bldP build="whole" bldLvl="1" animBg="1" rev="0" advAuto="0" spid="155" grpId="28"/>
      <p:bldP build="whole" bldLvl="1" animBg="1" rev="0" advAuto="0" spid="159" grpId="24"/>
      <p:bldP build="whole" bldLvl="1" animBg="1" rev="0" advAuto="0" spid="150" grpId="31"/>
      <p:bldP build="whole" bldLvl="1" animBg="1" rev="0" advAuto="0" spid="163" grpId="3"/>
      <p:bldP build="whole" bldLvl="1" animBg="1" rev="0" advAuto="0" spid="163" grpId="9"/>
      <p:bldP build="whole" bldLvl="1" animBg="1" rev="0" advAuto="0" spid="145" grpId="1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